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2" r:id="rId4"/>
    <p:sldMasterId id="2147483693" r:id="rId5"/>
    <p:sldMasterId id="214748369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Roboto"/>
      <p:regular r:id="rId32"/>
      <p:bold r:id="rId33"/>
      <p:italic r:id="rId34"/>
      <p:boldItalic r:id="rId35"/>
    </p:embeddedFon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Roboto-italic.fntdata"/><Relationship Id="rId25" Type="http://schemas.openxmlformats.org/officeDocument/2006/relationships/slide" Target="slides/slide18.xml"/><Relationship Id="rId7" Type="http://schemas.openxmlformats.org/officeDocument/2006/relationships/notesMaster" Target="notesMasters/notesMaster1.xml"/><Relationship Id="rId33" Type="http://schemas.openxmlformats.org/officeDocument/2006/relationships/font" Target="fonts/Roboto-bold.fntdata"/><Relationship Id="rId12" Type="http://schemas.openxmlformats.org/officeDocument/2006/relationships/slide" Target="slides/slide5.xml"/><Relationship Id="rId17" Type="http://schemas.openxmlformats.org/officeDocument/2006/relationships/slide" Target="slides/slide10.xml"/><Relationship Id="rId38" Type="http://schemas.openxmlformats.org/officeDocument/2006/relationships/customXml" Target="../customXml/item2.xml"/><Relationship Id="rId20" Type="http://schemas.openxmlformats.org/officeDocument/2006/relationships/slide" Target="slides/slide13.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24" Type="http://schemas.openxmlformats.org/officeDocument/2006/relationships/slide" Target="slides/slide17.xml"/><Relationship Id="rId1" Type="http://schemas.openxmlformats.org/officeDocument/2006/relationships/theme" Target="theme/theme2.xml"/><Relationship Id="rId6" Type="http://schemas.openxmlformats.org/officeDocument/2006/relationships/slideMaster" Target="slideMasters/slideMaster3.xml"/><Relationship Id="rId11" Type="http://schemas.openxmlformats.org/officeDocument/2006/relationships/slide" Target="slides/slide4.xml"/><Relationship Id="rId32" Type="http://schemas.openxmlformats.org/officeDocument/2006/relationships/font" Target="fonts/Roboto-regular.fntdata"/><Relationship Id="rId37" Type="http://schemas.openxmlformats.org/officeDocument/2006/relationships/customXml" Target="../customXml/item1.xml"/><Relationship Id="rId23" Type="http://schemas.openxmlformats.org/officeDocument/2006/relationships/slide" Target="slides/slide16.xml"/><Relationship Id="rId28" Type="http://schemas.openxmlformats.org/officeDocument/2006/relationships/slide" Target="slides/slide21.xml"/><Relationship Id="rId5" Type="http://schemas.openxmlformats.org/officeDocument/2006/relationships/slideMaster" Target="slideMasters/slideMaster2.xml"/><Relationship Id="rId15" Type="http://schemas.openxmlformats.org/officeDocument/2006/relationships/slide" Target="slides/slide8.xml"/><Relationship Id="rId36" Type="http://schemas.openxmlformats.org/officeDocument/2006/relationships/font" Target="fonts/ArialBlack-regular.fntdata"/><Relationship Id="rId31" Type="http://schemas.openxmlformats.org/officeDocument/2006/relationships/slide" Target="slides/slide24.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2.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Roboto-boldItalic.fntdata"/><Relationship Id="rId14" Type="http://schemas.openxmlformats.org/officeDocument/2006/relationships/slide" Target="slides/slide7.xml"/><Relationship Id="rId8" Type="http://schemas.openxmlformats.org/officeDocument/2006/relationships/slide" Target="slides/slide1.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3fa03efad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fa03efad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3fa03efad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fa03efad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I just start talking about how he's easy it is to share with Google Drive and it starts typing your notes for you so you can it's going to keep talking till I turn the mic off</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3fa03efad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fa03efad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3fa03efad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fa03efad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fe057465f_0_1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fe057465f_0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3fe057465f_0_1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fe057465f_0_1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3fe057465f_0_1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fe057465f_0_1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Suggesting</a:t>
            </a:r>
            <a:r>
              <a:rPr lang="en"/>
              <a:t> mode in Google Docs comes in handy when you only want to suggest changes to the document without actually making any.  Once you enable the feature anything you add delete or change in the document will show up as colored marks accompanied by details on the right-hand side such as the name of the suggestor.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Comments Feature - Allows you to ask questions or make notes to the highlighted sentence or paragraph.  People can reply to the comments and carryon a conversation.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want to get a specific person’s attention, tag them in the comment.  Add an @ or a + sign, then their email address.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3fe057465f_0_1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fe057465f_0_1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Unlike files in My Drive:  Files in the Team Drive belong the Team, not an individual.  When employees leave, the files remain.  Much easier to manage for Managers and IT staff.</a:t>
            </a:r>
            <a:r>
              <a:rPr lang="en"/>
              <a:t>And it's going to start recording everything that I say and my slide notes okay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1fb2056b9_0_1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1fb2056b9_0_1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424668116c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424668116c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And you just start talking and it will start adding whatever you want into the slide notes. So very nice Going to click on the microphone and you'll see it starts typing okay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3fe057465f_0_2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fe057465f_0_2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424668116c_0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424668116c_0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4214ac2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4214ac2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44214ac205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44214ac205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7809e12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47809e12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44214ac20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44214ac20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3dd6f7663f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dd6f7663f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3dd6f7663f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dd6f7663f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3fe057465f_0_2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fe057465f_0_2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57150" rtl="0" algn="l">
              <a:lnSpc>
                <a:spcPct val="115000"/>
              </a:lnSpc>
              <a:spcBef>
                <a:spcPts val="0"/>
              </a:spcBef>
              <a:spcAft>
                <a:spcPts val="0"/>
              </a:spcAft>
              <a:buClr>
                <a:schemeClr val="dk1"/>
              </a:buClr>
              <a:buSzPts val="1100"/>
              <a:buFont typeface="Arial"/>
              <a:buNone/>
            </a:pPr>
            <a:r>
              <a:rPr lang="en" sz="1000">
                <a:solidFill>
                  <a:srgbClr val="666666"/>
                </a:solidFill>
                <a:latin typeface="Roboto"/>
                <a:ea typeface="Roboto"/>
                <a:cs typeface="Roboto"/>
                <a:sym typeface="Roboto"/>
              </a:rPr>
              <a:t>Nudging is on by default with the new Gmail enabled, but can be turned off from the Gmail settings menu.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3fe057465f_0_19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fe057465f_0_1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3fa03efad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fa03efa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3fa03efa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fa03efad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Roboto"/>
                <a:ea typeface="Roboto"/>
                <a:cs typeface="Roboto"/>
                <a:sym typeface="Roboto"/>
              </a:rPr>
              <a:t>This functionality works across domains and with Microsoft Exchange. Guests can send proposals to organizers using Exchange, and organizers can receive proposals from guests using Exchange.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0934d6d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0934d6d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4844700" y="1040701"/>
            <a:ext cx="4031700" cy="3062100"/>
          </a:xfrm>
          <a:prstGeom prst="rect">
            <a:avLst/>
          </a:prstGeom>
          <a:solidFill>
            <a:schemeClr val="dk1"/>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291875" y="406900"/>
            <a:ext cx="39780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55" name="Google Shape;55;p13"/>
          <p:cNvSpPr txBox="1"/>
          <p:nvPr>
            <p:ph idx="1" type="body"/>
          </p:nvPr>
        </p:nvSpPr>
        <p:spPr>
          <a:xfrm>
            <a:off x="291950" y="1854951"/>
            <a:ext cx="39780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3">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idx="1" type="body"/>
          </p:nvPr>
        </p:nvSpPr>
        <p:spPr>
          <a:xfrm>
            <a:off x="3706450" y="2710350"/>
            <a:ext cx="3232800" cy="21576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17500" lvl="1" marL="914400" algn="l">
              <a:lnSpc>
                <a:spcPct val="115000"/>
              </a:lnSpc>
              <a:spcBef>
                <a:spcPts val="1600"/>
              </a:spcBef>
              <a:spcAft>
                <a:spcPts val="0"/>
              </a:spcAft>
              <a:buClr>
                <a:schemeClr val="lt1"/>
              </a:buClr>
              <a:buSzPts val="1400"/>
              <a:buChar char="○"/>
              <a:defRPr sz="1400">
                <a:solidFill>
                  <a:schemeClr val="lt1"/>
                </a:solidFill>
              </a:defRPr>
            </a:lvl2pPr>
            <a:lvl3pPr indent="-317500" lvl="2" marL="1371600" algn="l">
              <a:lnSpc>
                <a:spcPct val="115000"/>
              </a:lnSpc>
              <a:spcBef>
                <a:spcPts val="1600"/>
              </a:spcBef>
              <a:spcAft>
                <a:spcPts val="0"/>
              </a:spcAft>
              <a:buClr>
                <a:schemeClr val="lt1"/>
              </a:buClr>
              <a:buSzPts val="1400"/>
              <a:buChar char="■"/>
              <a:defRPr sz="1400">
                <a:solidFill>
                  <a:schemeClr val="lt1"/>
                </a:solidFill>
              </a:defRPr>
            </a:lvl3pPr>
            <a:lvl4pPr indent="-317500" lvl="3" marL="1828800" algn="l">
              <a:lnSpc>
                <a:spcPct val="115000"/>
              </a:lnSpc>
              <a:spcBef>
                <a:spcPts val="1600"/>
              </a:spcBef>
              <a:spcAft>
                <a:spcPts val="0"/>
              </a:spcAft>
              <a:buClr>
                <a:schemeClr val="lt1"/>
              </a:buClr>
              <a:buSzPts val="1400"/>
              <a:buChar char="●"/>
              <a:defRPr sz="1400">
                <a:solidFill>
                  <a:schemeClr val="lt1"/>
                </a:solidFill>
              </a:defRPr>
            </a:lvl4pPr>
            <a:lvl5pPr indent="-317500" lvl="4" marL="2286000" algn="l">
              <a:lnSpc>
                <a:spcPct val="115000"/>
              </a:lnSpc>
              <a:spcBef>
                <a:spcPts val="1600"/>
              </a:spcBef>
              <a:spcAft>
                <a:spcPts val="0"/>
              </a:spcAft>
              <a:buClr>
                <a:schemeClr val="lt1"/>
              </a:buClr>
              <a:buSzPts val="1400"/>
              <a:buChar char="○"/>
              <a:defRPr sz="1400">
                <a:solidFill>
                  <a:schemeClr val="lt1"/>
                </a:solidFill>
              </a:defRPr>
            </a:lvl5pPr>
            <a:lvl6pPr indent="-317500" lvl="5" marL="2743200" algn="l">
              <a:lnSpc>
                <a:spcPct val="115000"/>
              </a:lnSpc>
              <a:spcBef>
                <a:spcPts val="1600"/>
              </a:spcBef>
              <a:spcAft>
                <a:spcPts val="0"/>
              </a:spcAft>
              <a:buClr>
                <a:schemeClr val="lt1"/>
              </a:buClr>
              <a:buSzPts val="1400"/>
              <a:buChar char="■"/>
              <a:defRPr sz="1400">
                <a:solidFill>
                  <a:schemeClr val="lt1"/>
                </a:solidFill>
              </a:defRPr>
            </a:lvl6pPr>
            <a:lvl7pPr indent="-317500" lvl="6" marL="3200400" algn="l">
              <a:lnSpc>
                <a:spcPct val="115000"/>
              </a:lnSpc>
              <a:spcBef>
                <a:spcPts val="1600"/>
              </a:spcBef>
              <a:spcAft>
                <a:spcPts val="0"/>
              </a:spcAft>
              <a:buClr>
                <a:schemeClr val="lt1"/>
              </a:buClr>
              <a:buSzPts val="1400"/>
              <a:buChar char="●"/>
              <a:defRPr sz="1400">
                <a:solidFill>
                  <a:schemeClr val="lt1"/>
                </a:solidFill>
              </a:defRPr>
            </a:lvl7pPr>
            <a:lvl8pPr indent="-317500" lvl="7" marL="3657600" algn="l">
              <a:lnSpc>
                <a:spcPct val="115000"/>
              </a:lnSpc>
              <a:spcBef>
                <a:spcPts val="1600"/>
              </a:spcBef>
              <a:spcAft>
                <a:spcPts val="0"/>
              </a:spcAft>
              <a:buClr>
                <a:schemeClr val="lt1"/>
              </a:buClr>
              <a:buSzPts val="1400"/>
              <a:buChar char="○"/>
              <a:defRPr sz="1400">
                <a:solidFill>
                  <a:schemeClr val="lt1"/>
                </a:solidFill>
              </a:defRPr>
            </a:lvl8pPr>
            <a:lvl9pPr indent="-317500" lvl="8" marL="4114800" algn="l">
              <a:lnSpc>
                <a:spcPct val="115000"/>
              </a:lnSpc>
              <a:spcBef>
                <a:spcPts val="1600"/>
              </a:spcBef>
              <a:spcAft>
                <a:spcPts val="1600"/>
              </a:spcAft>
              <a:buClr>
                <a:schemeClr val="lt1"/>
              </a:buClr>
              <a:buSzPts val="1400"/>
              <a:buChar char="■"/>
              <a:defRPr sz="1400">
                <a:solidFill>
                  <a:schemeClr val="lt1"/>
                </a:solidFill>
              </a:defRPr>
            </a:lvl9pPr>
          </a:lstStyle>
          <a:p/>
        </p:txBody>
      </p:sp>
      <p:sp>
        <p:nvSpPr>
          <p:cNvPr id="60" name="Google Shape;6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4">
    <p:bg>
      <p:bgPr>
        <a:solidFill>
          <a:srgbClr val="FFFFFF"/>
        </a:solidFill>
      </p:bgPr>
    </p:bg>
    <p:spTree>
      <p:nvGrpSpPr>
        <p:cNvPr id="61" name="Shape 61"/>
        <p:cNvGrpSpPr/>
        <p:nvPr/>
      </p:nvGrpSpPr>
      <p:grpSpPr>
        <a:xfrm>
          <a:off x="0" y="0"/>
          <a:ext cx="0" cy="0"/>
          <a:chOff x="0" y="0"/>
          <a:chExt cx="0" cy="0"/>
        </a:xfrm>
      </p:grpSpPr>
      <p:sp>
        <p:nvSpPr>
          <p:cNvPr id="62" name="Google Shape;62;p15"/>
          <p:cNvSpPr/>
          <p:nvPr/>
        </p:nvSpPr>
        <p:spPr>
          <a:xfrm>
            <a:off x="0" y="0"/>
            <a:ext cx="9144000" cy="5143500"/>
          </a:xfrm>
          <a:prstGeom prst="rect">
            <a:avLst/>
          </a:prstGeom>
          <a:solidFill>
            <a:srgbClr val="00B7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txBox="1"/>
          <p:nvPr>
            <p:ph type="ctrTitle"/>
          </p:nvPr>
        </p:nvSpPr>
        <p:spPr>
          <a:xfrm>
            <a:off x="661050" y="542100"/>
            <a:ext cx="7821900" cy="40593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8000"/>
              <a:buNone/>
              <a:defRPr b="1" sz="8000">
                <a:solidFill>
                  <a:schemeClr val="lt1"/>
                </a:solidFill>
              </a:defRPr>
            </a:lvl1pPr>
            <a:lvl2pPr lvl="1" algn="ctr">
              <a:lnSpc>
                <a:spcPct val="100000"/>
              </a:lnSpc>
              <a:spcBef>
                <a:spcPts val="0"/>
              </a:spcBef>
              <a:spcAft>
                <a:spcPts val="0"/>
              </a:spcAft>
              <a:buClr>
                <a:schemeClr val="lt1"/>
              </a:buClr>
              <a:buSzPts val="8000"/>
              <a:buNone/>
              <a:defRPr b="1" sz="8000">
                <a:solidFill>
                  <a:schemeClr val="lt1"/>
                </a:solidFill>
              </a:defRPr>
            </a:lvl2pPr>
            <a:lvl3pPr lvl="2" algn="ctr">
              <a:lnSpc>
                <a:spcPct val="100000"/>
              </a:lnSpc>
              <a:spcBef>
                <a:spcPts val="0"/>
              </a:spcBef>
              <a:spcAft>
                <a:spcPts val="0"/>
              </a:spcAft>
              <a:buClr>
                <a:schemeClr val="lt1"/>
              </a:buClr>
              <a:buSzPts val="8000"/>
              <a:buNone/>
              <a:defRPr b="1" sz="8000">
                <a:solidFill>
                  <a:schemeClr val="lt1"/>
                </a:solidFill>
              </a:defRPr>
            </a:lvl3pPr>
            <a:lvl4pPr lvl="3" algn="ctr">
              <a:lnSpc>
                <a:spcPct val="100000"/>
              </a:lnSpc>
              <a:spcBef>
                <a:spcPts val="0"/>
              </a:spcBef>
              <a:spcAft>
                <a:spcPts val="0"/>
              </a:spcAft>
              <a:buClr>
                <a:schemeClr val="lt1"/>
              </a:buClr>
              <a:buSzPts val="8000"/>
              <a:buNone/>
              <a:defRPr b="1" sz="8000">
                <a:solidFill>
                  <a:schemeClr val="lt1"/>
                </a:solidFill>
              </a:defRPr>
            </a:lvl4pPr>
            <a:lvl5pPr lvl="4" algn="ctr">
              <a:lnSpc>
                <a:spcPct val="100000"/>
              </a:lnSpc>
              <a:spcBef>
                <a:spcPts val="0"/>
              </a:spcBef>
              <a:spcAft>
                <a:spcPts val="0"/>
              </a:spcAft>
              <a:buClr>
                <a:schemeClr val="lt1"/>
              </a:buClr>
              <a:buSzPts val="8000"/>
              <a:buNone/>
              <a:defRPr b="1" sz="8000">
                <a:solidFill>
                  <a:schemeClr val="lt1"/>
                </a:solidFill>
              </a:defRPr>
            </a:lvl5pPr>
            <a:lvl6pPr lvl="5" algn="ctr">
              <a:lnSpc>
                <a:spcPct val="100000"/>
              </a:lnSpc>
              <a:spcBef>
                <a:spcPts val="0"/>
              </a:spcBef>
              <a:spcAft>
                <a:spcPts val="0"/>
              </a:spcAft>
              <a:buClr>
                <a:schemeClr val="lt1"/>
              </a:buClr>
              <a:buSzPts val="8000"/>
              <a:buNone/>
              <a:defRPr b="1" sz="8000">
                <a:solidFill>
                  <a:schemeClr val="lt1"/>
                </a:solidFill>
              </a:defRPr>
            </a:lvl6pPr>
            <a:lvl7pPr lvl="6" algn="ctr">
              <a:lnSpc>
                <a:spcPct val="100000"/>
              </a:lnSpc>
              <a:spcBef>
                <a:spcPts val="0"/>
              </a:spcBef>
              <a:spcAft>
                <a:spcPts val="0"/>
              </a:spcAft>
              <a:buClr>
                <a:schemeClr val="lt1"/>
              </a:buClr>
              <a:buSzPts val="8000"/>
              <a:buNone/>
              <a:defRPr b="1" sz="8000">
                <a:solidFill>
                  <a:schemeClr val="lt1"/>
                </a:solidFill>
              </a:defRPr>
            </a:lvl7pPr>
            <a:lvl8pPr lvl="7" algn="ctr">
              <a:lnSpc>
                <a:spcPct val="100000"/>
              </a:lnSpc>
              <a:spcBef>
                <a:spcPts val="0"/>
              </a:spcBef>
              <a:spcAft>
                <a:spcPts val="0"/>
              </a:spcAft>
              <a:buClr>
                <a:schemeClr val="lt1"/>
              </a:buClr>
              <a:buSzPts val="8000"/>
              <a:buNone/>
              <a:defRPr b="1" sz="8000">
                <a:solidFill>
                  <a:schemeClr val="lt1"/>
                </a:solidFill>
              </a:defRPr>
            </a:lvl8pPr>
            <a:lvl9pPr lvl="8" algn="ctr">
              <a:lnSpc>
                <a:spcPct val="100000"/>
              </a:lnSpc>
              <a:spcBef>
                <a:spcPts val="0"/>
              </a:spcBef>
              <a:spcAft>
                <a:spcPts val="0"/>
              </a:spcAft>
              <a:buClr>
                <a:schemeClr val="lt1"/>
              </a:buClr>
              <a:buSzPts val="8000"/>
              <a:buNone/>
              <a:defRPr b="1" sz="8000">
                <a:solidFill>
                  <a:schemeClr val="lt1"/>
                </a:solidFill>
              </a:defRPr>
            </a:lvl9pPr>
          </a:lstStyle>
          <a:p/>
        </p:txBody>
      </p:sp>
      <p:sp>
        <p:nvSpPr>
          <p:cNvPr id="64" name="Google Shape;64;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5">
    <p:bg>
      <p:bgPr>
        <a:solidFill>
          <a:srgbClr val="FFFFFF"/>
        </a:solidFill>
      </p:bgPr>
    </p:bg>
    <p:spTree>
      <p:nvGrpSpPr>
        <p:cNvPr id="65" name="Shape 65"/>
        <p:cNvGrpSpPr/>
        <p:nvPr/>
      </p:nvGrpSpPr>
      <p:grpSpPr>
        <a:xfrm>
          <a:off x="0" y="0"/>
          <a:ext cx="0" cy="0"/>
          <a:chOff x="0" y="0"/>
          <a:chExt cx="0" cy="0"/>
        </a:xfrm>
      </p:grpSpPr>
      <p:sp>
        <p:nvSpPr>
          <p:cNvPr id="66" name="Google Shape;66;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4049113" y="307825"/>
            <a:ext cx="4779300" cy="14181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lt2"/>
                </a:solidFill>
              </a:defRPr>
            </a:lvl1pPr>
            <a:lvl2pPr lvl="1" algn="l">
              <a:lnSpc>
                <a:spcPct val="100000"/>
              </a:lnSpc>
              <a:spcBef>
                <a:spcPts val="0"/>
              </a:spcBef>
              <a:spcAft>
                <a:spcPts val="0"/>
              </a:spcAft>
              <a:buClr>
                <a:schemeClr val="dk1"/>
              </a:buClr>
              <a:buSzPts val="3000"/>
              <a:buNone/>
              <a:defRPr sz="3000">
                <a:solidFill>
                  <a:schemeClr val="lt2"/>
                </a:solidFill>
              </a:defRPr>
            </a:lvl2pPr>
            <a:lvl3pPr lvl="2" algn="l">
              <a:lnSpc>
                <a:spcPct val="100000"/>
              </a:lnSpc>
              <a:spcBef>
                <a:spcPts val="0"/>
              </a:spcBef>
              <a:spcAft>
                <a:spcPts val="0"/>
              </a:spcAft>
              <a:buClr>
                <a:schemeClr val="dk1"/>
              </a:buClr>
              <a:buSzPts val="3000"/>
              <a:buNone/>
              <a:defRPr sz="3000">
                <a:solidFill>
                  <a:schemeClr val="lt2"/>
                </a:solidFill>
              </a:defRPr>
            </a:lvl3pPr>
            <a:lvl4pPr lvl="3" algn="l">
              <a:lnSpc>
                <a:spcPct val="100000"/>
              </a:lnSpc>
              <a:spcBef>
                <a:spcPts val="0"/>
              </a:spcBef>
              <a:spcAft>
                <a:spcPts val="0"/>
              </a:spcAft>
              <a:buClr>
                <a:schemeClr val="dk1"/>
              </a:buClr>
              <a:buSzPts val="3000"/>
              <a:buNone/>
              <a:defRPr sz="3000">
                <a:solidFill>
                  <a:schemeClr val="lt2"/>
                </a:solidFill>
              </a:defRPr>
            </a:lvl4pPr>
            <a:lvl5pPr lvl="4" algn="l">
              <a:lnSpc>
                <a:spcPct val="100000"/>
              </a:lnSpc>
              <a:spcBef>
                <a:spcPts val="0"/>
              </a:spcBef>
              <a:spcAft>
                <a:spcPts val="0"/>
              </a:spcAft>
              <a:buClr>
                <a:schemeClr val="dk1"/>
              </a:buClr>
              <a:buSzPts val="3000"/>
              <a:buNone/>
              <a:defRPr sz="3000">
                <a:solidFill>
                  <a:schemeClr val="lt2"/>
                </a:solidFill>
              </a:defRPr>
            </a:lvl5pPr>
            <a:lvl6pPr lvl="5" algn="l">
              <a:lnSpc>
                <a:spcPct val="100000"/>
              </a:lnSpc>
              <a:spcBef>
                <a:spcPts val="0"/>
              </a:spcBef>
              <a:spcAft>
                <a:spcPts val="0"/>
              </a:spcAft>
              <a:buClr>
                <a:schemeClr val="dk1"/>
              </a:buClr>
              <a:buSzPts val="3000"/>
              <a:buNone/>
              <a:defRPr sz="3000">
                <a:solidFill>
                  <a:schemeClr val="lt2"/>
                </a:solidFill>
              </a:defRPr>
            </a:lvl6pPr>
            <a:lvl7pPr lvl="6" algn="l">
              <a:lnSpc>
                <a:spcPct val="100000"/>
              </a:lnSpc>
              <a:spcBef>
                <a:spcPts val="0"/>
              </a:spcBef>
              <a:spcAft>
                <a:spcPts val="0"/>
              </a:spcAft>
              <a:buClr>
                <a:schemeClr val="dk1"/>
              </a:buClr>
              <a:buSzPts val="3000"/>
              <a:buNone/>
              <a:defRPr sz="3000">
                <a:solidFill>
                  <a:schemeClr val="lt2"/>
                </a:solidFill>
              </a:defRPr>
            </a:lvl7pPr>
            <a:lvl8pPr lvl="7" algn="l">
              <a:lnSpc>
                <a:spcPct val="100000"/>
              </a:lnSpc>
              <a:spcBef>
                <a:spcPts val="0"/>
              </a:spcBef>
              <a:spcAft>
                <a:spcPts val="0"/>
              </a:spcAft>
              <a:buClr>
                <a:schemeClr val="dk1"/>
              </a:buClr>
              <a:buSzPts val="3000"/>
              <a:buNone/>
              <a:defRPr sz="3000">
                <a:solidFill>
                  <a:schemeClr val="lt2"/>
                </a:solidFill>
              </a:defRPr>
            </a:lvl8pPr>
            <a:lvl9pPr lvl="8" algn="l">
              <a:lnSpc>
                <a:spcPct val="100000"/>
              </a:lnSpc>
              <a:spcBef>
                <a:spcPts val="0"/>
              </a:spcBef>
              <a:spcAft>
                <a:spcPts val="0"/>
              </a:spcAft>
              <a:buClr>
                <a:schemeClr val="dk1"/>
              </a:buClr>
              <a:buSzPts val="3000"/>
              <a:buNone/>
              <a:defRPr sz="3000">
                <a:solidFill>
                  <a:schemeClr val="lt2"/>
                </a:solidFill>
              </a:defRPr>
            </a:lvl9pPr>
          </a:lstStyle>
          <a:p/>
        </p:txBody>
      </p:sp>
      <p:sp>
        <p:nvSpPr>
          <p:cNvPr id="68" name="Google Shape;68;p16"/>
          <p:cNvSpPr txBox="1"/>
          <p:nvPr>
            <p:ph idx="1" type="body"/>
          </p:nvPr>
        </p:nvSpPr>
        <p:spPr>
          <a:xfrm>
            <a:off x="4054888" y="1808125"/>
            <a:ext cx="4779300" cy="2768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9" name="Google Shape;69;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5">
  <p:cSld name="AUTOLAYOUT_6">
    <p:bg>
      <p:bgPr>
        <a:solidFill>
          <a:srgbClr val="FFFFFF"/>
        </a:solidFill>
      </p:bgPr>
    </p:bg>
    <p:spTree>
      <p:nvGrpSpPr>
        <p:cNvPr id="70" name="Shape 70"/>
        <p:cNvGrpSpPr/>
        <p:nvPr/>
      </p:nvGrpSpPr>
      <p:grpSpPr>
        <a:xfrm>
          <a:off x="0" y="0"/>
          <a:ext cx="0" cy="0"/>
          <a:chOff x="0" y="0"/>
          <a:chExt cx="0" cy="0"/>
        </a:xfrm>
      </p:grpSpPr>
      <p:sp>
        <p:nvSpPr>
          <p:cNvPr id="71" name="Google Shape;71;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73" name="Google Shape;73;p17"/>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74" name="Google Shape;74;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7">
    <p:bg>
      <p:bgPr>
        <a:solidFill>
          <a:srgbClr val="FFFFFF"/>
        </a:solidFill>
      </p:bgPr>
    </p:bg>
    <p:spTree>
      <p:nvGrpSpPr>
        <p:cNvPr id="75" name="Shape 75"/>
        <p:cNvGrpSpPr/>
        <p:nvPr/>
      </p:nvGrpSpPr>
      <p:grpSpPr>
        <a:xfrm>
          <a:off x="0" y="0"/>
          <a:ext cx="0" cy="0"/>
          <a:chOff x="0" y="0"/>
          <a:chExt cx="0" cy="0"/>
        </a:xfrm>
      </p:grpSpPr>
      <p:sp>
        <p:nvSpPr>
          <p:cNvPr id="76" name="Google Shape;76;p18"/>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8"/>
          <p:cNvSpPr txBox="1"/>
          <p:nvPr>
            <p:ph type="title"/>
          </p:nvPr>
        </p:nvSpPr>
        <p:spPr>
          <a:xfrm>
            <a:off x="836400" y="3032200"/>
            <a:ext cx="7490400" cy="15774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78" name="Google Shape;78;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7">
  <p:cSld name="AUTOLAYOUT_8">
    <p:bg>
      <p:bgPr>
        <a:solidFill>
          <a:srgbClr val="FFFFFF"/>
        </a:solidFill>
      </p:bgPr>
    </p:bg>
    <p:spTree>
      <p:nvGrpSpPr>
        <p:cNvPr id="79" name="Shape 79"/>
        <p:cNvGrpSpPr/>
        <p:nvPr/>
      </p:nvGrpSpPr>
      <p:grpSpPr>
        <a:xfrm>
          <a:off x="0" y="0"/>
          <a:ext cx="0" cy="0"/>
          <a:chOff x="0" y="0"/>
          <a:chExt cx="0" cy="0"/>
        </a:xfrm>
      </p:grpSpPr>
      <p:sp>
        <p:nvSpPr>
          <p:cNvPr id="80" name="Google Shape;80;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9"/>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9"/>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rgbClr val="284F7D"/>
                </a:solidFill>
              </a:defRPr>
            </a:lvl1pPr>
            <a:lvl2pPr lvl="1" algn="l">
              <a:lnSpc>
                <a:spcPct val="100000"/>
              </a:lnSpc>
              <a:spcBef>
                <a:spcPts val="0"/>
              </a:spcBef>
              <a:spcAft>
                <a:spcPts val="0"/>
              </a:spcAft>
              <a:buClr>
                <a:schemeClr val="dk1"/>
              </a:buClr>
              <a:buSzPts val="1800"/>
              <a:buNone/>
              <a:defRPr b="1" sz="1800">
                <a:solidFill>
                  <a:srgbClr val="284F7D"/>
                </a:solidFill>
              </a:defRPr>
            </a:lvl2pPr>
            <a:lvl3pPr lvl="2" algn="l">
              <a:lnSpc>
                <a:spcPct val="100000"/>
              </a:lnSpc>
              <a:spcBef>
                <a:spcPts val="0"/>
              </a:spcBef>
              <a:spcAft>
                <a:spcPts val="0"/>
              </a:spcAft>
              <a:buClr>
                <a:schemeClr val="dk1"/>
              </a:buClr>
              <a:buSzPts val="1800"/>
              <a:buNone/>
              <a:defRPr b="1" sz="1800">
                <a:solidFill>
                  <a:srgbClr val="284F7D"/>
                </a:solidFill>
              </a:defRPr>
            </a:lvl3pPr>
            <a:lvl4pPr lvl="3" algn="l">
              <a:lnSpc>
                <a:spcPct val="100000"/>
              </a:lnSpc>
              <a:spcBef>
                <a:spcPts val="0"/>
              </a:spcBef>
              <a:spcAft>
                <a:spcPts val="0"/>
              </a:spcAft>
              <a:buClr>
                <a:schemeClr val="dk1"/>
              </a:buClr>
              <a:buSzPts val="1800"/>
              <a:buNone/>
              <a:defRPr b="1" sz="1800">
                <a:solidFill>
                  <a:srgbClr val="284F7D"/>
                </a:solidFill>
              </a:defRPr>
            </a:lvl4pPr>
            <a:lvl5pPr lvl="4" algn="l">
              <a:lnSpc>
                <a:spcPct val="100000"/>
              </a:lnSpc>
              <a:spcBef>
                <a:spcPts val="0"/>
              </a:spcBef>
              <a:spcAft>
                <a:spcPts val="0"/>
              </a:spcAft>
              <a:buClr>
                <a:schemeClr val="dk1"/>
              </a:buClr>
              <a:buSzPts val="1800"/>
              <a:buNone/>
              <a:defRPr b="1" sz="1800">
                <a:solidFill>
                  <a:srgbClr val="284F7D"/>
                </a:solidFill>
              </a:defRPr>
            </a:lvl5pPr>
            <a:lvl6pPr lvl="5" algn="l">
              <a:lnSpc>
                <a:spcPct val="100000"/>
              </a:lnSpc>
              <a:spcBef>
                <a:spcPts val="0"/>
              </a:spcBef>
              <a:spcAft>
                <a:spcPts val="0"/>
              </a:spcAft>
              <a:buClr>
                <a:schemeClr val="dk1"/>
              </a:buClr>
              <a:buSzPts val="1800"/>
              <a:buNone/>
              <a:defRPr b="1" sz="1800">
                <a:solidFill>
                  <a:srgbClr val="284F7D"/>
                </a:solidFill>
              </a:defRPr>
            </a:lvl6pPr>
            <a:lvl7pPr lvl="6" algn="l">
              <a:lnSpc>
                <a:spcPct val="100000"/>
              </a:lnSpc>
              <a:spcBef>
                <a:spcPts val="0"/>
              </a:spcBef>
              <a:spcAft>
                <a:spcPts val="0"/>
              </a:spcAft>
              <a:buClr>
                <a:schemeClr val="dk1"/>
              </a:buClr>
              <a:buSzPts val="1800"/>
              <a:buNone/>
              <a:defRPr b="1" sz="1800">
                <a:solidFill>
                  <a:srgbClr val="284F7D"/>
                </a:solidFill>
              </a:defRPr>
            </a:lvl7pPr>
            <a:lvl8pPr lvl="7" algn="l">
              <a:lnSpc>
                <a:spcPct val="100000"/>
              </a:lnSpc>
              <a:spcBef>
                <a:spcPts val="0"/>
              </a:spcBef>
              <a:spcAft>
                <a:spcPts val="0"/>
              </a:spcAft>
              <a:buClr>
                <a:schemeClr val="dk1"/>
              </a:buClr>
              <a:buSzPts val="1800"/>
              <a:buNone/>
              <a:defRPr b="1" sz="1800">
                <a:solidFill>
                  <a:srgbClr val="284F7D"/>
                </a:solidFill>
              </a:defRPr>
            </a:lvl8pPr>
            <a:lvl9pPr lvl="8" algn="l">
              <a:lnSpc>
                <a:spcPct val="100000"/>
              </a:lnSpc>
              <a:spcBef>
                <a:spcPts val="0"/>
              </a:spcBef>
              <a:spcAft>
                <a:spcPts val="0"/>
              </a:spcAft>
              <a:buClr>
                <a:schemeClr val="dk1"/>
              </a:buClr>
              <a:buSzPts val="1800"/>
              <a:buNone/>
              <a:defRPr b="1" sz="1800">
                <a:solidFill>
                  <a:srgbClr val="284F7D"/>
                </a:solidFill>
              </a:defRPr>
            </a:lvl9pPr>
          </a:lstStyle>
          <a:p/>
        </p:txBody>
      </p:sp>
      <p:sp>
        <p:nvSpPr>
          <p:cNvPr id="83" name="Google Shape;83;p19"/>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4" name="Google Shape;84;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8">
  <p:cSld name="AUTOLAYOUT_10">
    <p:bg>
      <p:bgPr>
        <a:solidFill>
          <a:srgbClr val="FFFFFF"/>
        </a:solidFill>
      </p:bgPr>
    </p:bg>
    <p:spTree>
      <p:nvGrpSpPr>
        <p:cNvPr id="85" name="Shape 85"/>
        <p:cNvGrpSpPr/>
        <p:nvPr/>
      </p:nvGrpSpPr>
      <p:grpSpPr>
        <a:xfrm>
          <a:off x="0" y="0"/>
          <a:ext cx="0" cy="0"/>
          <a:chOff x="0" y="0"/>
          <a:chExt cx="0" cy="0"/>
        </a:xfrm>
      </p:grpSpPr>
      <p:sp>
        <p:nvSpPr>
          <p:cNvPr id="86" name="Google Shape;86;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0"/>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00B7CB"/>
                </a:solidFill>
              </a:defRPr>
            </a:lvl1pPr>
            <a:lvl2pPr lvl="1" algn="l">
              <a:lnSpc>
                <a:spcPct val="100000"/>
              </a:lnSpc>
              <a:spcBef>
                <a:spcPts val="0"/>
              </a:spcBef>
              <a:spcAft>
                <a:spcPts val="0"/>
              </a:spcAft>
              <a:buClr>
                <a:schemeClr val="dk1"/>
              </a:buClr>
              <a:buSzPts val="3000"/>
              <a:buNone/>
              <a:defRPr sz="3000">
                <a:solidFill>
                  <a:srgbClr val="00B7CB"/>
                </a:solidFill>
              </a:defRPr>
            </a:lvl2pPr>
            <a:lvl3pPr lvl="2" algn="l">
              <a:lnSpc>
                <a:spcPct val="100000"/>
              </a:lnSpc>
              <a:spcBef>
                <a:spcPts val="0"/>
              </a:spcBef>
              <a:spcAft>
                <a:spcPts val="0"/>
              </a:spcAft>
              <a:buClr>
                <a:schemeClr val="dk1"/>
              </a:buClr>
              <a:buSzPts val="3000"/>
              <a:buNone/>
              <a:defRPr sz="3000">
                <a:solidFill>
                  <a:srgbClr val="00B7CB"/>
                </a:solidFill>
              </a:defRPr>
            </a:lvl3pPr>
            <a:lvl4pPr lvl="3" algn="l">
              <a:lnSpc>
                <a:spcPct val="100000"/>
              </a:lnSpc>
              <a:spcBef>
                <a:spcPts val="0"/>
              </a:spcBef>
              <a:spcAft>
                <a:spcPts val="0"/>
              </a:spcAft>
              <a:buClr>
                <a:schemeClr val="dk1"/>
              </a:buClr>
              <a:buSzPts val="3000"/>
              <a:buNone/>
              <a:defRPr sz="3000">
                <a:solidFill>
                  <a:srgbClr val="00B7CB"/>
                </a:solidFill>
              </a:defRPr>
            </a:lvl4pPr>
            <a:lvl5pPr lvl="4" algn="l">
              <a:lnSpc>
                <a:spcPct val="100000"/>
              </a:lnSpc>
              <a:spcBef>
                <a:spcPts val="0"/>
              </a:spcBef>
              <a:spcAft>
                <a:spcPts val="0"/>
              </a:spcAft>
              <a:buClr>
                <a:schemeClr val="dk1"/>
              </a:buClr>
              <a:buSzPts val="3000"/>
              <a:buNone/>
              <a:defRPr sz="3000">
                <a:solidFill>
                  <a:srgbClr val="00B7CB"/>
                </a:solidFill>
              </a:defRPr>
            </a:lvl5pPr>
            <a:lvl6pPr lvl="5" algn="l">
              <a:lnSpc>
                <a:spcPct val="100000"/>
              </a:lnSpc>
              <a:spcBef>
                <a:spcPts val="0"/>
              </a:spcBef>
              <a:spcAft>
                <a:spcPts val="0"/>
              </a:spcAft>
              <a:buClr>
                <a:schemeClr val="dk1"/>
              </a:buClr>
              <a:buSzPts val="3000"/>
              <a:buNone/>
              <a:defRPr sz="3000">
                <a:solidFill>
                  <a:srgbClr val="00B7CB"/>
                </a:solidFill>
              </a:defRPr>
            </a:lvl6pPr>
            <a:lvl7pPr lvl="6" algn="l">
              <a:lnSpc>
                <a:spcPct val="100000"/>
              </a:lnSpc>
              <a:spcBef>
                <a:spcPts val="0"/>
              </a:spcBef>
              <a:spcAft>
                <a:spcPts val="0"/>
              </a:spcAft>
              <a:buClr>
                <a:schemeClr val="dk1"/>
              </a:buClr>
              <a:buSzPts val="3000"/>
              <a:buNone/>
              <a:defRPr sz="3000">
                <a:solidFill>
                  <a:srgbClr val="00B7CB"/>
                </a:solidFill>
              </a:defRPr>
            </a:lvl7pPr>
            <a:lvl8pPr lvl="7" algn="l">
              <a:lnSpc>
                <a:spcPct val="100000"/>
              </a:lnSpc>
              <a:spcBef>
                <a:spcPts val="0"/>
              </a:spcBef>
              <a:spcAft>
                <a:spcPts val="0"/>
              </a:spcAft>
              <a:buClr>
                <a:schemeClr val="dk1"/>
              </a:buClr>
              <a:buSzPts val="3000"/>
              <a:buNone/>
              <a:defRPr sz="3000">
                <a:solidFill>
                  <a:srgbClr val="00B7CB"/>
                </a:solidFill>
              </a:defRPr>
            </a:lvl8pPr>
            <a:lvl9pPr lvl="8" algn="l">
              <a:lnSpc>
                <a:spcPct val="100000"/>
              </a:lnSpc>
              <a:spcBef>
                <a:spcPts val="0"/>
              </a:spcBef>
              <a:spcAft>
                <a:spcPts val="0"/>
              </a:spcAft>
              <a:buClr>
                <a:schemeClr val="dk1"/>
              </a:buClr>
              <a:buSzPts val="3000"/>
              <a:buNone/>
              <a:defRPr sz="3000">
                <a:solidFill>
                  <a:srgbClr val="00B7CB"/>
                </a:solidFill>
              </a:defRPr>
            </a:lvl9pPr>
          </a:lstStyle>
          <a:p/>
        </p:txBody>
      </p:sp>
      <p:sp>
        <p:nvSpPr>
          <p:cNvPr id="88" name="Google Shape;88;p20"/>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9" name="Google Shape;89;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9">
  <p:cSld name="AUTOLAYOUT_13">
    <p:bg>
      <p:bgPr>
        <a:solidFill>
          <a:srgbClr val="FFFFFF"/>
        </a:solidFill>
      </p:bgPr>
    </p:bg>
    <p:spTree>
      <p:nvGrpSpPr>
        <p:cNvPr id="90" name="Shape 90"/>
        <p:cNvGrpSpPr/>
        <p:nvPr/>
      </p:nvGrpSpPr>
      <p:grpSpPr>
        <a:xfrm>
          <a:off x="0" y="0"/>
          <a:ext cx="0" cy="0"/>
          <a:chOff x="0" y="0"/>
          <a:chExt cx="0" cy="0"/>
        </a:xfrm>
      </p:grpSpPr>
      <p:sp>
        <p:nvSpPr>
          <p:cNvPr id="91" name="Google Shape;91;p21"/>
          <p:cNvSpPr/>
          <p:nvPr/>
        </p:nvSpPr>
        <p:spPr>
          <a:xfrm>
            <a:off x="0" y="0"/>
            <a:ext cx="9144000" cy="5143500"/>
          </a:xfrm>
          <a:prstGeom prst="rect">
            <a:avLst/>
          </a:prstGeom>
          <a:solidFill>
            <a:srgbClr val="00B7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1"/>
          <p:cNvSpPr/>
          <p:nvPr/>
        </p:nvSpPr>
        <p:spPr>
          <a:xfrm>
            <a:off x="2448225" y="447900"/>
            <a:ext cx="4247700" cy="42477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p:nvPr/>
        </p:nvSpPr>
        <p:spPr>
          <a:xfrm>
            <a:off x="2571825" y="571500"/>
            <a:ext cx="4000500" cy="4000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1"/>
          <p:cNvSpPr txBox="1"/>
          <p:nvPr>
            <p:ph type="title"/>
          </p:nvPr>
        </p:nvSpPr>
        <p:spPr>
          <a:xfrm>
            <a:off x="3019425" y="1662150"/>
            <a:ext cx="3105300" cy="18192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None/>
              <a:defRPr b="1" sz="4000">
                <a:solidFill>
                  <a:srgbClr val="00B7CB"/>
                </a:solidFill>
              </a:defRPr>
            </a:lvl1pPr>
            <a:lvl2pPr lvl="1" algn="ctr">
              <a:lnSpc>
                <a:spcPct val="100000"/>
              </a:lnSpc>
              <a:spcBef>
                <a:spcPts val="0"/>
              </a:spcBef>
              <a:spcAft>
                <a:spcPts val="0"/>
              </a:spcAft>
              <a:buNone/>
              <a:defRPr b="1" sz="2800">
                <a:solidFill>
                  <a:srgbClr val="00B7CB"/>
                </a:solidFill>
              </a:defRPr>
            </a:lvl2pPr>
            <a:lvl3pPr lvl="2" algn="ctr">
              <a:lnSpc>
                <a:spcPct val="100000"/>
              </a:lnSpc>
              <a:spcBef>
                <a:spcPts val="0"/>
              </a:spcBef>
              <a:spcAft>
                <a:spcPts val="0"/>
              </a:spcAft>
              <a:buNone/>
              <a:defRPr b="1" sz="2800">
                <a:solidFill>
                  <a:srgbClr val="00B7CB"/>
                </a:solidFill>
              </a:defRPr>
            </a:lvl3pPr>
            <a:lvl4pPr lvl="3" algn="ctr">
              <a:lnSpc>
                <a:spcPct val="100000"/>
              </a:lnSpc>
              <a:spcBef>
                <a:spcPts val="0"/>
              </a:spcBef>
              <a:spcAft>
                <a:spcPts val="0"/>
              </a:spcAft>
              <a:buNone/>
              <a:defRPr b="1" sz="2800">
                <a:solidFill>
                  <a:srgbClr val="00B7CB"/>
                </a:solidFill>
              </a:defRPr>
            </a:lvl4pPr>
            <a:lvl5pPr lvl="4" algn="ctr">
              <a:lnSpc>
                <a:spcPct val="100000"/>
              </a:lnSpc>
              <a:spcBef>
                <a:spcPts val="0"/>
              </a:spcBef>
              <a:spcAft>
                <a:spcPts val="0"/>
              </a:spcAft>
              <a:buNone/>
              <a:defRPr b="1" sz="2800">
                <a:solidFill>
                  <a:srgbClr val="00B7CB"/>
                </a:solidFill>
              </a:defRPr>
            </a:lvl5pPr>
            <a:lvl6pPr lvl="5" algn="ctr">
              <a:lnSpc>
                <a:spcPct val="100000"/>
              </a:lnSpc>
              <a:spcBef>
                <a:spcPts val="0"/>
              </a:spcBef>
              <a:spcAft>
                <a:spcPts val="0"/>
              </a:spcAft>
              <a:buNone/>
              <a:defRPr b="1" sz="2800">
                <a:solidFill>
                  <a:srgbClr val="00B7CB"/>
                </a:solidFill>
              </a:defRPr>
            </a:lvl6pPr>
            <a:lvl7pPr lvl="6" algn="ctr">
              <a:lnSpc>
                <a:spcPct val="100000"/>
              </a:lnSpc>
              <a:spcBef>
                <a:spcPts val="0"/>
              </a:spcBef>
              <a:spcAft>
                <a:spcPts val="0"/>
              </a:spcAft>
              <a:buNone/>
              <a:defRPr b="1" sz="2800">
                <a:solidFill>
                  <a:srgbClr val="00B7CB"/>
                </a:solidFill>
              </a:defRPr>
            </a:lvl7pPr>
            <a:lvl8pPr lvl="7" algn="ctr">
              <a:lnSpc>
                <a:spcPct val="100000"/>
              </a:lnSpc>
              <a:spcBef>
                <a:spcPts val="0"/>
              </a:spcBef>
              <a:spcAft>
                <a:spcPts val="0"/>
              </a:spcAft>
              <a:buNone/>
              <a:defRPr b="1" sz="2800">
                <a:solidFill>
                  <a:srgbClr val="00B7CB"/>
                </a:solidFill>
              </a:defRPr>
            </a:lvl8pPr>
            <a:lvl9pPr lvl="8" algn="ctr">
              <a:lnSpc>
                <a:spcPct val="100000"/>
              </a:lnSpc>
              <a:spcBef>
                <a:spcPts val="0"/>
              </a:spcBef>
              <a:spcAft>
                <a:spcPts val="0"/>
              </a:spcAft>
              <a:buNone/>
              <a:defRPr b="1" sz="2800">
                <a:solidFill>
                  <a:srgbClr val="00B7CB"/>
                </a:solidFill>
              </a:defRPr>
            </a:lvl9pPr>
          </a:lstStyle>
          <a:p/>
        </p:txBody>
      </p:sp>
      <p:sp>
        <p:nvSpPr>
          <p:cNvPr id="95" name="Google Shape;95;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1">
  <p:cSld name="AUTOLAYOUT_14">
    <p:bg>
      <p:bgPr>
        <a:solidFill>
          <a:srgbClr val="FFFFFF"/>
        </a:solidFill>
      </p:bgPr>
    </p:bg>
    <p:spTree>
      <p:nvGrpSpPr>
        <p:cNvPr id="96" name="Shape 96"/>
        <p:cNvGrpSpPr/>
        <p:nvPr/>
      </p:nvGrpSpPr>
      <p:grpSpPr>
        <a:xfrm>
          <a:off x="0" y="0"/>
          <a:ext cx="0" cy="0"/>
          <a:chOff x="0" y="0"/>
          <a:chExt cx="0" cy="0"/>
        </a:xfrm>
      </p:grpSpPr>
      <p:pic>
        <p:nvPicPr>
          <p:cNvPr id="97" name="Google Shape;97;p22"/>
          <p:cNvPicPr preferRelativeResize="0"/>
          <p:nvPr/>
        </p:nvPicPr>
        <p:blipFill>
          <a:blip r:embed="rId2">
            <a:alphaModFix/>
          </a:blip>
          <a:stretch>
            <a:fillRect/>
          </a:stretch>
        </p:blipFill>
        <p:spPr>
          <a:xfrm>
            <a:off x="-1" y="-3"/>
            <a:ext cx="9144007" cy="5143500"/>
          </a:xfrm>
          <a:prstGeom prst="rect">
            <a:avLst/>
          </a:prstGeom>
          <a:noFill/>
          <a:ln>
            <a:noFill/>
          </a:ln>
        </p:spPr>
      </p:pic>
      <p:sp>
        <p:nvSpPr>
          <p:cNvPr id="98" name="Google Shape;98;p22"/>
          <p:cNvSpPr txBox="1"/>
          <p:nvPr>
            <p:ph type="ctrTitle"/>
          </p:nvPr>
        </p:nvSpPr>
        <p:spPr>
          <a:xfrm>
            <a:off x="436825" y="901200"/>
            <a:ext cx="4065900" cy="33411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rgbClr val="424242"/>
              </a:buClr>
              <a:buSzPts val="3600"/>
              <a:buNone/>
              <a:defRPr sz="3600">
                <a:solidFill>
                  <a:srgbClr val="424242"/>
                </a:solidFill>
              </a:defRPr>
            </a:lvl1pPr>
            <a:lvl2pPr lvl="1" algn="l">
              <a:lnSpc>
                <a:spcPct val="100000"/>
              </a:lnSpc>
              <a:spcBef>
                <a:spcPts val="0"/>
              </a:spcBef>
              <a:spcAft>
                <a:spcPts val="0"/>
              </a:spcAft>
              <a:buClr>
                <a:srgbClr val="424242"/>
              </a:buClr>
              <a:buSzPts val="3600"/>
              <a:buNone/>
              <a:defRPr sz="3600">
                <a:solidFill>
                  <a:srgbClr val="424242"/>
                </a:solidFill>
              </a:defRPr>
            </a:lvl2pPr>
            <a:lvl3pPr lvl="2" algn="l">
              <a:lnSpc>
                <a:spcPct val="100000"/>
              </a:lnSpc>
              <a:spcBef>
                <a:spcPts val="0"/>
              </a:spcBef>
              <a:spcAft>
                <a:spcPts val="0"/>
              </a:spcAft>
              <a:buClr>
                <a:srgbClr val="424242"/>
              </a:buClr>
              <a:buSzPts val="3600"/>
              <a:buNone/>
              <a:defRPr sz="3600">
                <a:solidFill>
                  <a:srgbClr val="424242"/>
                </a:solidFill>
              </a:defRPr>
            </a:lvl3pPr>
            <a:lvl4pPr lvl="3" algn="l">
              <a:lnSpc>
                <a:spcPct val="100000"/>
              </a:lnSpc>
              <a:spcBef>
                <a:spcPts val="0"/>
              </a:spcBef>
              <a:spcAft>
                <a:spcPts val="0"/>
              </a:spcAft>
              <a:buClr>
                <a:srgbClr val="424242"/>
              </a:buClr>
              <a:buSzPts val="3600"/>
              <a:buNone/>
              <a:defRPr sz="3600">
                <a:solidFill>
                  <a:srgbClr val="424242"/>
                </a:solidFill>
              </a:defRPr>
            </a:lvl4pPr>
            <a:lvl5pPr lvl="4" algn="l">
              <a:lnSpc>
                <a:spcPct val="100000"/>
              </a:lnSpc>
              <a:spcBef>
                <a:spcPts val="0"/>
              </a:spcBef>
              <a:spcAft>
                <a:spcPts val="0"/>
              </a:spcAft>
              <a:buClr>
                <a:srgbClr val="424242"/>
              </a:buClr>
              <a:buSzPts val="3600"/>
              <a:buNone/>
              <a:defRPr sz="3600">
                <a:solidFill>
                  <a:srgbClr val="424242"/>
                </a:solidFill>
              </a:defRPr>
            </a:lvl5pPr>
            <a:lvl6pPr lvl="5" algn="l">
              <a:lnSpc>
                <a:spcPct val="100000"/>
              </a:lnSpc>
              <a:spcBef>
                <a:spcPts val="0"/>
              </a:spcBef>
              <a:spcAft>
                <a:spcPts val="0"/>
              </a:spcAft>
              <a:buClr>
                <a:srgbClr val="424242"/>
              </a:buClr>
              <a:buSzPts val="3600"/>
              <a:buNone/>
              <a:defRPr sz="3600">
                <a:solidFill>
                  <a:srgbClr val="424242"/>
                </a:solidFill>
              </a:defRPr>
            </a:lvl6pPr>
            <a:lvl7pPr lvl="6" algn="l">
              <a:lnSpc>
                <a:spcPct val="100000"/>
              </a:lnSpc>
              <a:spcBef>
                <a:spcPts val="0"/>
              </a:spcBef>
              <a:spcAft>
                <a:spcPts val="0"/>
              </a:spcAft>
              <a:buClr>
                <a:srgbClr val="424242"/>
              </a:buClr>
              <a:buSzPts val="3600"/>
              <a:buNone/>
              <a:defRPr sz="3600">
                <a:solidFill>
                  <a:srgbClr val="424242"/>
                </a:solidFill>
              </a:defRPr>
            </a:lvl7pPr>
            <a:lvl8pPr lvl="7" algn="l">
              <a:lnSpc>
                <a:spcPct val="100000"/>
              </a:lnSpc>
              <a:spcBef>
                <a:spcPts val="0"/>
              </a:spcBef>
              <a:spcAft>
                <a:spcPts val="0"/>
              </a:spcAft>
              <a:buClr>
                <a:srgbClr val="424242"/>
              </a:buClr>
              <a:buSzPts val="3600"/>
              <a:buNone/>
              <a:defRPr sz="3600">
                <a:solidFill>
                  <a:srgbClr val="424242"/>
                </a:solidFill>
              </a:defRPr>
            </a:lvl8pPr>
            <a:lvl9pPr lvl="8" algn="l">
              <a:lnSpc>
                <a:spcPct val="100000"/>
              </a:lnSpc>
              <a:spcBef>
                <a:spcPts val="0"/>
              </a:spcBef>
              <a:spcAft>
                <a:spcPts val="0"/>
              </a:spcAft>
              <a:buClr>
                <a:srgbClr val="424242"/>
              </a:buClr>
              <a:buSzPts val="3600"/>
              <a:buNone/>
              <a:defRPr sz="3600">
                <a:solidFill>
                  <a:srgbClr val="424242"/>
                </a:solidFill>
              </a:defRPr>
            </a:lvl9pPr>
          </a:lstStyle>
          <a:p/>
        </p:txBody>
      </p:sp>
      <p:sp>
        <p:nvSpPr>
          <p:cNvPr id="99" name="Google Shape;99;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1">
  <p:cSld name="AUTOLAYOUT_2">
    <p:bg>
      <p:bgPr>
        <a:solidFill>
          <a:srgbClr val="FFFFFF"/>
        </a:solidFill>
      </p:bgPr>
    </p:bg>
    <p:spTree>
      <p:nvGrpSpPr>
        <p:cNvPr id="100" name="Shape 100"/>
        <p:cNvGrpSpPr/>
        <p:nvPr/>
      </p:nvGrpSpPr>
      <p:grpSpPr>
        <a:xfrm>
          <a:off x="0" y="0"/>
          <a:ext cx="0" cy="0"/>
          <a:chOff x="0" y="0"/>
          <a:chExt cx="0" cy="0"/>
        </a:xfrm>
      </p:grpSpPr>
      <p:sp>
        <p:nvSpPr>
          <p:cNvPr id="101" name="Google Shape;101;p2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3"/>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None/>
              <a:defRPr sz="3000">
                <a:solidFill>
                  <a:srgbClr val="FFFFFF"/>
                </a:solidFill>
              </a:defRPr>
            </a:lvl1pPr>
            <a:lvl2pPr lvl="1" rtl="0" algn="l">
              <a:lnSpc>
                <a:spcPct val="100000"/>
              </a:lnSpc>
              <a:spcBef>
                <a:spcPts val="0"/>
              </a:spcBef>
              <a:spcAft>
                <a:spcPts val="0"/>
              </a:spcAft>
              <a:buNone/>
              <a:defRPr sz="3000">
                <a:solidFill>
                  <a:srgbClr val="FFFFFF"/>
                </a:solidFill>
              </a:defRPr>
            </a:lvl2pPr>
            <a:lvl3pPr lvl="2" rtl="0" algn="l">
              <a:lnSpc>
                <a:spcPct val="100000"/>
              </a:lnSpc>
              <a:spcBef>
                <a:spcPts val="0"/>
              </a:spcBef>
              <a:spcAft>
                <a:spcPts val="0"/>
              </a:spcAft>
              <a:buNone/>
              <a:defRPr sz="3000">
                <a:solidFill>
                  <a:srgbClr val="FFFFFF"/>
                </a:solidFill>
              </a:defRPr>
            </a:lvl3pPr>
            <a:lvl4pPr lvl="3" rtl="0" algn="l">
              <a:lnSpc>
                <a:spcPct val="100000"/>
              </a:lnSpc>
              <a:spcBef>
                <a:spcPts val="0"/>
              </a:spcBef>
              <a:spcAft>
                <a:spcPts val="0"/>
              </a:spcAft>
              <a:buNone/>
              <a:defRPr sz="3000">
                <a:solidFill>
                  <a:srgbClr val="FFFFFF"/>
                </a:solidFill>
              </a:defRPr>
            </a:lvl4pPr>
            <a:lvl5pPr lvl="4" rtl="0" algn="l">
              <a:lnSpc>
                <a:spcPct val="100000"/>
              </a:lnSpc>
              <a:spcBef>
                <a:spcPts val="0"/>
              </a:spcBef>
              <a:spcAft>
                <a:spcPts val="0"/>
              </a:spcAft>
              <a:buNone/>
              <a:defRPr sz="3000">
                <a:solidFill>
                  <a:srgbClr val="FFFFFF"/>
                </a:solidFill>
              </a:defRPr>
            </a:lvl5pPr>
            <a:lvl6pPr lvl="5" rtl="0" algn="l">
              <a:lnSpc>
                <a:spcPct val="100000"/>
              </a:lnSpc>
              <a:spcBef>
                <a:spcPts val="0"/>
              </a:spcBef>
              <a:spcAft>
                <a:spcPts val="0"/>
              </a:spcAft>
              <a:buNone/>
              <a:defRPr sz="3000">
                <a:solidFill>
                  <a:srgbClr val="FFFFFF"/>
                </a:solidFill>
              </a:defRPr>
            </a:lvl6pPr>
            <a:lvl7pPr lvl="6" rtl="0" algn="l">
              <a:lnSpc>
                <a:spcPct val="100000"/>
              </a:lnSpc>
              <a:spcBef>
                <a:spcPts val="0"/>
              </a:spcBef>
              <a:spcAft>
                <a:spcPts val="0"/>
              </a:spcAft>
              <a:buNone/>
              <a:defRPr sz="3000">
                <a:solidFill>
                  <a:srgbClr val="FFFFFF"/>
                </a:solidFill>
              </a:defRPr>
            </a:lvl7pPr>
            <a:lvl8pPr lvl="7" rtl="0" algn="l">
              <a:lnSpc>
                <a:spcPct val="100000"/>
              </a:lnSpc>
              <a:spcBef>
                <a:spcPts val="0"/>
              </a:spcBef>
              <a:spcAft>
                <a:spcPts val="0"/>
              </a:spcAft>
              <a:buNone/>
              <a:defRPr sz="3000">
                <a:solidFill>
                  <a:srgbClr val="FFFFFF"/>
                </a:solidFill>
              </a:defRPr>
            </a:lvl8pPr>
            <a:lvl9pPr lvl="8" rtl="0" algn="l">
              <a:lnSpc>
                <a:spcPct val="100000"/>
              </a:lnSpc>
              <a:spcBef>
                <a:spcPts val="0"/>
              </a:spcBef>
              <a:spcAft>
                <a:spcPts val="0"/>
              </a:spcAft>
              <a:buNone/>
              <a:defRPr sz="3000">
                <a:solidFill>
                  <a:srgbClr val="FFFFFF"/>
                </a:solidFill>
              </a:defRPr>
            </a:lvl9pPr>
          </a:lstStyle>
          <a:p/>
        </p:txBody>
      </p:sp>
      <p:sp>
        <p:nvSpPr>
          <p:cNvPr id="103" name="Google Shape;103;p23"/>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FFFFFF"/>
              </a:buClr>
              <a:buSzPts val="1400"/>
              <a:buChar char="●"/>
              <a:defRPr sz="14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sz="1200">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04" name="Google Shape;104;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5">
    <p:spTree>
      <p:nvGrpSpPr>
        <p:cNvPr id="105" name="Shape 105"/>
        <p:cNvGrpSpPr/>
        <p:nvPr/>
      </p:nvGrpSpPr>
      <p:grpSpPr>
        <a:xfrm>
          <a:off x="0" y="0"/>
          <a:ext cx="0" cy="0"/>
          <a:chOff x="0" y="0"/>
          <a:chExt cx="0" cy="0"/>
        </a:xfrm>
      </p:grpSpPr>
      <p:sp>
        <p:nvSpPr>
          <p:cNvPr id="106" name="Google Shape;106;p24"/>
          <p:cNvSpPr/>
          <p:nvPr/>
        </p:nvSpPr>
        <p:spPr>
          <a:xfrm>
            <a:off x="0" y="0"/>
            <a:ext cx="9144000" cy="5143500"/>
          </a:xfrm>
          <a:prstGeom prst="rect">
            <a:avLst/>
          </a:prstGeom>
          <a:gradFill>
            <a:gsLst>
              <a:gs pos="0">
                <a:srgbClr val="696969"/>
              </a:gs>
              <a:gs pos="100000">
                <a:srgbClr val="1D1D1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4"/>
          <p:cNvSpPr/>
          <p:nvPr/>
        </p:nvSpPr>
        <p:spPr>
          <a:xfrm>
            <a:off x="0" y="1681050"/>
            <a:ext cx="9144000" cy="1781400"/>
          </a:xfrm>
          <a:prstGeom prst="rect">
            <a:avLst/>
          </a:prstGeom>
          <a:solidFill>
            <a:srgbClr val="C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txBox="1"/>
          <p:nvPr>
            <p:ph type="ctrTitle"/>
          </p:nvPr>
        </p:nvSpPr>
        <p:spPr>
          <a:xfrm>
            <a:off x="311700" y="1957350"/>
            <a:ext cx="8520600" cy="1228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000"/>
              <a:buNone/>
              <a:defRPr b="1" sz="3000">
                <a:solidFill>
                  <a:srgbClr val="FFFFFF"/>
                </a:solidFill>
              </a:defRPr>
            </a:lvl1pPr>
            <a:lvl2pPr lvl="1" algn="ctr">
              <a:lnSpc>
                <a:spcPct val="100000"/>
              </a:lnSpc>
              <a:spcBef>
                <a:spcPts val="0"/>
              </a:spcBef>
              <a:spcAft>
                <a:spcPts val="0"/>
              </a:spcAft>
              <a:buClr>
                <a:srgbClr val="FFFFFF"/>
              </a:buClr>
              <a:buSzPts val="3000"/>
              <a:buNone/>
              <a:defRPr b="1" sz="3000">
                <a:solidFill>
                  <a:srgbClr val="FFFFFF"/>
                </a:solidFill>
              </a:defRPr>
            </a:lvl2pPr>
            <a:lvl3pPr lvl="2" algn="ctr">
              <a:lnSpc>
                <a:spcPct val="100000"/>
              </a:lnSpc>
              <a:spcBef>
                <a:spcPts val="0"/>
              </a:spcBef>
              <a:spcAft>
                <a:spcPts val="0"/>
              </a:spcAft>
              <a:buClr>
                <a:srgbClr val="FFFFFF"/>
              </a:buClr>
              <a:buSzPts val="3000"/>
              <a:buNone/>
              <a:defRPr b="1" sz="3000">
                <a:solidFill>
                  <a:srgbClr val="FFFFFF"/>
                </a:solidFill>
              </a:defRPr>
            </a:lvl3pPr>
            <a:lvl4pPr lvl="3" algn="ctr">
              <a:lnSpc>
                <a:spcPct val="100000"/>
              </a:lnSpc>
              <a:spcBef>
                <a:spcPts val="0"/>
              </a:spcBef>
              <a:spcAft>
                <a:spcPts val="0"/>
              </a:spcAft>
              <a:buClr>
                <a:srgbClr val="FFFFFF"/>
              </a:buClr>
              <a:buSzPts val="3000"/>
              <a:buNone/>
              <a:defRPr b="1" sz="3000">
                <a:solidFill>
                  <a:srgbClr val="FFFFFF"/>
                </a:solidFill>
              </a:defRPr>
            </a:lvl4pPr>
            <a:lvl5pPr lvl="4" algn="ctr">
              <a:lnSpc>
                <a:spcPct val="100000"/>
              </a:lnSpc>
              <a:spcBef>
                <a:spcPts val="0"/>
              </a:spcBef>
              <a:spcAft>
                <a:spcPts val="0"/>
              </a:spcAft>
              <a:buClr>
                <a:srgbClr val="FFFFFF"/>
              </a:buClr>
              <a:buSzPts val="3000"/>
              <a:buNone/>
              <a:defRPr b="1" sz="3000">
                <a:solidFill>
                  <a:srgbClr val="FFFFFF"/>
                </a:solidFill>
              </a:defRPr>
            </a:lvl5pPr>
            <a:lvl6pPr lvl="5" algn="ctr">
              <a:lnSpc>
                <a:spcPct val="100000"/>
              </a:lnSpc>
              <a:spcBef>
                <a:spcPts val="0"/>
              </a:spcBef>
              <a:spcAft>
                <a:spcPts val="0"/>
              </a:spcAft>
              <a:buClr>
                <a:srgbClr val="FFFFFF"/>
              </a:buClr>
              <a:buSzPts val="3000"/>
              <a:buNone/>
              <a:defRPr b="1" sz="3000">
                <a:solidFill>
                  <a:srgbClr val="FFFFFF"/>
                </a:solidFill>
              </a:defRPr>
            </a:lvl6pPr>
            <a:lvl7pPr lvl="6" algn="ctr">
              <a:lnSpc>
                <a:spcPct val="100000"/>
              </a:lnSpc>
              <a:spcBef>
                <a:spcPts val="0"/>
              </a:spcBef>
              <a:spcAft>
                <a:spcPts val="0"/>
              </a:spcAft>
              <a:buClr>
                <a:srgbClr val="FFFFFF"/>
              </a:buClr>
              <a:buSzPts val="3000"/>
              <a:buNone/>
              <a:defRPr b="1" sz="3000">
                <a:solidFill>
                  <a:srgbClr val="FFFFFF"/>
                </a:solidFill>
              </a:defRPr>
            </a:lvl7pPr>
            <a:lvl8pPr lvl="7" algn="ctr">
              <a:lnSpc>
                <a:spcPct val="100000"/>
              </a:lnSpc>
              <a:spcBef>
                <a:spcPts val="0"/>
              </a:spcBef>
              <a:spcAft>
                <a:spcPts val="0"/>
              </a:spcAft>
              <a:buClr>
                <a:srgbClr val="FFFFFF"/>
              </a:buClr>
              <a:buSzPts val="3000"/>
              <a:buNone/>
              <a:defRPr b="1" sz="3000">
                <a:solidFill>
                  <a:srgbClr val="FFFFFF"/>
                </a:solidFill>
              </a:defRPr>
            </a:lvl8pPr>
            <a:lvl9pPr lvl="8" algn="ctr">
              <a:lnSpc>
                <a:spcPct val="100000"/>
              </a:lnSpc>
              <a:spcBef>
                <a:spcPts val="0"/>
              </a:spcBef>
              <a:spcAft>
                <a:spcPts val="0"/>
              </a:spcAft>
              <a:buClr>
                <a:srgbClr val="FFFFFF"/>
              </a:buClr>
              <a:buSzPts val="3000"/>
              <a:buNone/>
              <a:defRPr b="1" sz="3000">
                <a:solidFill>
                  <a:srgbClr val="FFFFFF"/>
                </a:solidFill>
              </a:defRPr>
            </a:lvl9pPr>
          </a:lstStyle>
          <a:p/>
        </p:txBody>
      </p:sp>
      <p:sp>
        <p:nvSpPr>
          <p:cNvPr id="109" name="Google Shape;109;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4" name="Shape 114"/>
        <p:cNvGrpSpPr/>
        <p:nvPr/>
      </p:nvGrpSpPr>
      <p:grpSpPr>
        <a:xfrm>
          <a:off x="0" y="0"/>
          <a:ext cx="0" cy="0"/>
          <a:chOff x="0" y="0"/>
          <a:chExt cx="0" cy="0"/>
        </a:xfrm>
      </p:grpSpPr>
      <p:sp>
        <p:nvSpPr>
          <p:cNvPr id="115" name="Google Shape;115;p26"/>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6" name="Google Shape;116;p26"/>
          <p:cNvSpPr txBox="1"/>
          <p:nvPr>
            <p:ph idx="1" type="subTitle"/>
          </p:nvPr>
        </p:nvSpPr>
        <p:spPr>
          <a:xfrm>
            <a:off x="685800" y="2840054"/>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30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117" name="Google Shape;117;p2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8" name="Shape 118"/>
        <p:cNvGrpSpPr/>
        <p:nvPr/>
      </p:nvGrpSpPr>
      <p:grpSpPr>
        <a:xfrm>
          <a:off x="0" y="0"/>
          <a:ext cx="0" cy="0"/>
          <a:chOff x="0" y="0"/>
          <a:chExt cx="0" cy="0"/>
        </a:xfrm>
      </p:grpSpPr>
      <p:sp>
        <p:nvSpPr>
          <p:cNvPr id="119" name="Google Shape;119;p2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0" name="Google Shape;120;p27"/>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1" name="Google Shape;121;p2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2" name="Google Shape;122;p27"/>
          <p:cNvPicPr preferRelativeResize="0"/>
          <p:nvPr/>
        </p:nvPicPr>
        <p:blipFill>
          <a:blip r:embed="rId2">
            <a:alphaModFix/>
          </a:blip>
          <a:stretch>
            <a:fillRect/>
          </a:stretch>
        </p:blipFill>
        <p:spPr>
          <a:xfrm>
            <a:off x="0" y="4343400"/>
            <a:ext cx="9144001" cy="800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23" name="Shape 123"/>
        <p:cNvGrpSpPr/>
        <p:nvPr/>
      </p:nvGrpSpPr>
      <p:grpSpPr>
        <a:xfrm>
          <a:off x="0" y="0"/>
          <a:ext cx="0" cy="0"/>
          <a:chOff x="0" y="0"/>
          <a:chExt cx="0" cy="0"/>
        </a:xfrm>
      </p:grpSpPr>
      <p:sp>
        <p:nvSpPr>
          <p:cNvPr id="124" name="Google Shape;124;p2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5" name="Google Shape;125;p28"/>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6" name="Google Shape;126;p28"/>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7" name="Google Shape;127;p28"/>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8" name="Shape 128"/>
        <p:cNvGrpSpPr/>
        <p:nvPr/>
      </p:nvGrpSpPr>
      <p:grpSpPr>
        <a:xfrm>
          <a:off x="0" y="0"/>
          <a:ext cx="0" cy="0"/>
          <a:chOff x="0" y="0"/>
          <a:chExt cx="0" cy="0"/>
        </a:xfrm>
      </p:grpSpPr>
      <p:sp>
        <p:nvSpPr>
          <p:cNvPr id="129" name="Google Shape;129;p2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30" name="Google Shape;130;p29"/>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1" name="Shape 131"/>
        <p:cNvGrpSpPr/>
        <p:nvPr/>
      </p:nvGrpSpPr>
      <p:grpSpPr>
        <a:xfrm>
          <a:off x="0" y="0"/>
          <a:ext cx="0" cy="0"/>
          <a:chOff x="0" y="0"/>
          <a:chExt cx="0" cy="0"/>
        </a:xfrm>
      </p:grpSpPr>
      <p:sp>
        <p:nvSpPr>
          <p:cNvPr id="132" name="Google Shape;132;p30"/>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
        <p:nvSpPr>
          <p:cNvPr id="133" name="Google Shape;133;p30"/>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4" name="Shape 134"/>
        <p:cNvGrpSpPr/>
        <p:nvPr/>
      </p:nvGrpSpPr>
      <p:grpSpPr>
        <a:xfrm>
          <a:off x="0" y="0"/>
          <a:ext cx="0" cy="0"/>
          <a:chOff x="0" y="0"/>
          <a:chExt cx="0" cy="0"/>
        </a:xfrm>
      </p:grpSpPr>
      <p:sp>
        <p:nvSpPr>
          <p:cNvPr id="135" name="Google Shape;135;p31"/>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5">
    <p:bg>
      <p:bgPr>
        <a:solidFill>
          <a:srgbClr val="FFFFFF"/>
        </a:solidFill>
      </p:bgPr>
    </p:bg>
    <p:spTree>
      <p:nvGrpSpPr>
        <p:cNvPr id="136" name="Shape 136"/>
        <p:cNvGrpSpPr/>
        <p:nvPr/>
      </p:nvGrpSpPr>
      <p:grpSpPr>
        <a:xfrm>
          <a:off x="0" y="0"/>
          <a:ext cx="0" cy="0"/>
          <a:chOff x="0" y="0"/>
          <a:chExt cx="0" cy="0"/>
        </a:xfrm>
      </p:grpSpPr>
      <p:sp>
        <p:nvSpPr>
          <p:cNvPr id="137" name="Google Shape;137;p3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8" name="Google Shape;138;p32"/>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139" name="Google Shape;139;p32"/>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2"/>
          <p:cNvSpPr txBox="1"/>
          <p:nvPr>
            <p:ph type="title"/>
          </p:nvPr>
        </p:nvSpPr>
        <p:spPr>
          <a:xfrm>
            <a:off x="284100" y="307975"/>
            <a:ext cx="2479800" cy="4268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141" name="Google Shape;141;p32"/>
          <p:cNvSpPr txBox="1"/>
          <p:nvPr>
            <p:ph idx="1" type="body"/>
          </p:nvPr>
        </p:nvSpPr>
        <p:spPr>
          <a:xfrm>
            <a:off x="3381100" y="307975"/>
            <a:ext cx="5451300" cy="4268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600"/>
              </a:spcBef>
              <a:spcAft>
                <a:spcPts val="0"/>
              </a:spcAft>
              <a:buClr>
                <a:schemeClr val="dk2"/>
              </a:buClr>
              <a:buSzPts val="1800"/>
              <a:buChar char="●"/>
              <a:defRPr sz="1800">
                <a:solidFill>
                  <a:schemeClr val="dk2"/>
                </a:solidFill>
              </a:defRPr>
            </a:lvl1pPr>
            <a:lvl2pPr indent="-381000" lvl="1" marL="914400" algn="l">
              <a:lnSpc>
                <a:spcPct val="115000"/>
              </a:lnSpc>
              <a:spcBef>
                <a:spcPts val="0"/>
              </a:spcBef>
              <a:spcAft>
                <a:spcPts val="0"/>
              </a:spcAft>
              <a:buClr>
                <a:schemeClr val="dk2"/>
              </a:buClr>
              <a:buSzPts val="2400"/>
              <a:buChar char="○"/>
              <a:defRPr sz="1400">
                <a:solidFill>
                  <a:schemeClr val="dk2"/>
                </a:solidFill>
              </a:defRPr>
            </a:lvl2pPr>
            <a:lvl3pPr indent="-381000" lvl="2" marL="1371600" algn="l">
              <a:lnSpc>
                <a:spcPct val="115000"/>
              </a:lnSpc>
              <a:spcBef>
                <a:spcPts val="0"/>
              </a:spcBef>
              <a:spcAft>
                <a:spcPts val="0"/>
              </a:spcAft>
              <a:buClr>
                <a:schemeClr val="dk2"/>
              </a:buClr>
              <a:buSzPts val="2400"/>
              <a:buChar char="■"/>
              <a:defRPr sz="1400">
                <a:solidFill>
                  <a:schemeClr val="dk2"/>
                </a:solidFill>
              </a:defRPr>
            </a:lvl3pPr>
            <a:lvl4pPr indent="-342900" lvl="3" marL="1828800" algn="l">
              <a:lnSpc>
                <a:spcPct val="115000"/>
              </a:lnSpc>
              <a:spcBef>
                <a:spcPts val="0"/>
              </a:spcBef>
              <a:spcAft>
                <a:spcPts val="0"/>
              </a:spcAft>
              <a:buClr>
                <a:schemeClr val="dk2"/>
              </a:buClr>
              <a:buSzPts val="1800"/>
              <a:buChar char="●"/>
              <a:defRPr sz="1400">
                <a:solidFill>
                  <a:schemeClr val="dk2"/>
                </a:solidFill>
              </a:defRPr>
            </a:lvl4pPr>
            <a:lvl5pPr indent="-342900" lvl="4" marL="2286000" algn="l">
              <a:lnSpc>
                <a:spcPct val="115000"/>
              </a:lnSpc>
              <a:spcBef>
                <a:spcPts val="0"/>
              </a:spcBef>
              <a:spcAft>
                <a:spcPts val="0"/>
              </a:spcAft>
              <a:buClr>
                <a:schemeClr val="dk2"/>
              </a:buClr>
              <a:buSzPts val="1800"/>
              <a:buChar char="○"/>
              <a:defRPr sz="1400">
                <a:solidFill>
                  <a:schemeClr val="dk2"/>
                </a:solidFill>
              </a:defRPr>
            </a:lvl5pPr>
            <a:lvl6pPr indent="-342900" lvl="5" marL="2743200" algn="l">
              <a:lnSpc>
                <a:spcPct val="115000"/>
              </a:lnSpc>
              <a:spcBef>
                <a:spcPts val="0"/>
              </a:spcBef>
              <a:spcAft>
                <a:spcPts val="0"/>
              </a:spcAft>
              <a:buClr>
                <a:schemeClr val="dk2"/>
              </a:buClr>
              <a:buSzPts val="1800"/>
              <a:buChar char="■"/>
              <a:defRPr sz="1400">
                <a:solidFill>
                  <a:schemeClr val="dk2"/>
                </a:solidFill>
              </a:defRPr>
            </a:lvl6pPr>
            <a:lvl7pPr indent="-342900" lvl="6" marL="3200400" algn="l">
              <a:lnSpc>
                <a:spcPct val="115000"/>
              </a:lnSpc>
              <a:spcBef>
                <a:spcPts val="0"/>
              </a:spcBef>
              <a:spcAft>
                <a:spcPts val="0"/>
              </a:spcAft>
              <a:buClr>
                <a:schemeClr val="dk2"/>
              </a:buClr>
              <a:buSzPts val="1800"/>
              <a:buChar char="●"/>
              <a:defRPr sz="1400">
                <a:solidFill>
                  <a:schemeClr val="dk2"/>
                </a:solidFill>
              </a:defRPr>
            </a:lvl7pPr>
            <a:lvl8pPr indent="-342900" lvl="7" marL="3657600" algn="l">
              <a:lnSpc>
                <a:spcPct val="115000"/>
              </a:lnSpc>
              <a:spcBef>
                <a:spcPts val="0"/>
              </a:spcBef>
              <a:spcAft>
                <a:spcPts val="0"/>
              </a:spcAft>
              <a:buClr>
                <a:schemeClr val="dk2"/>
              </a:buClr>
              <a:buSzPts val="1800"/>
              <a:buChar char="○"/>
              <a:defRPr sz="1400">
                <a:solidFill>
                  <a:schemeClr val="dk2"/>
                </a:solidFill>
              </a:defRPr>
            </a:lvl8pPr>
            <a:lvl9pPr indent="-342900" lvl="8" marL="4114800" algn="l">
              <a:lnSpc>
                <a:spcPct val="115000"/>
              </a:lnSpc>
              <a:spcBef>
                <a:spcPts val="0"/>
              </a:spcBef>
              <a:spcAft>
                <a:spcPts val="0"/>
              </a:spcAft>
              <a:buClr>
                <a:schemeClr val="dk2"/>
              </a:buClr>
              <a:buSzPts val="1800"/>
              <a:buChar char="■"/>
              <a:defRPr sz="1400">
                <a:solidFill>
                  <a:schemeClr val="dk2"/>
                </a:solidFill>
              </a:defRPr>
            </a:lvl9pPr>
          </a:lstStyle>
          <a:p/>
        </p:txBody>
      </p:sp>
      <p:sp>
        <p:nvSpPr>
          <p:cNvPr id="142" name="Google Shape;142;p3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16">
    <p:bg>
      <p:bgPr>
        <a:solidFill>
          <a:srgbClr val="FFFFFF"/>
        </a:solidFill>
      </p:bgPr>
    </p:bg>
    <p:spTree>
      <p:nvGrpSpPr>
        <p:cNvPr id="143" name="Shape 143"/>
        <p:cNvGrpSpPr/>
        <p:nvPr/>
      </p:nvGrpSpPr>
      <p:grpSpPr>
        <a:xfrm>
          <a:off x="0" y="0"/>
          <a:ext cx="0" cy="0"/>
          <a:chOff x="0" y="0"/>
          <a:chExt cx="0" cy="0"/>
        </a:xfrm>
      </p:grpSpPr>
      <p:sp>
        <p:nvSpPr>
          <p:cNvPr id="144" name="Google Shape;144;p3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3"/>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00B7CB"/>
                </a:solidFill>
              </a:defRPr>
            </a:lvl1pPr>
            <a:lvl2pPr lvl="1" algn="l">
              <a:lnSpc>
                <a:spcPct val="100000"/>
              </a:lnSpc>
              <a:spcBef>
                <a:spcPts val="0"/>
              </a:spcBef>
              <a:spcAft>
                <a:spcPts val="0"/>
              </a:spcAft>
              <a:buClr>
                <a:schemeClr val="dk1"/>
              </a:buClr>
              <a:buSzPts val="3000"/>
              <a:buNone/>
              <a:defRPr sz="3000">
                <a:solidFill>
                  <a:srgbClr val="00B7CB"/>
                </a:solidFill>
              </a:defRPr>
            </a:lvl2pPr>
            <a:lvl3pPr lvl="2" algn="l">
              <a:lnSpc>
                <a:spcPct val="100000"/>
              </a:lnSpc>
              <a:spcBef>
                <a:spcPts val="0"/>
              </a:spcBef>
              <a:spcAft>
                <a:spcPts val="0"/>
              </a:spcAft>
              <a:buClr>
                <a:schemeClr val="dk1"/>
              </a:buClr>
              <a:buSzPts val="3000"/>
              <a:buNone/>
              <a:defRPr sz="3000">
                <a:solidFill>
                  <a:srgbClr val="00B7CB"/>
                </a:solidFill>
              </a:defRPr>
            </a:lvl3pPr>
            <a:lvl4pPr lvl="3" algn="l">
              <a:lnSpc>
                <a:spcPct val="100000"/>
              </a:lnSpc>
              <a:spcBef>
                <a:spcPts val="0"/>
              </a:spcBef>
              <a:spcAft>
                <a:spcPts val="0"/>
              </a:spcAft>
              <a:buClr>
                <a:schemeClr val="dk1"/>
              </a:buClr>
              <a:buSzPts val="3000"/>
              <a:buNone/>
              <a:defRPr sz="3000">
                <a:solidFill>
                  <a:srgbClr val="00B7CB"/>
                </a:solidFill>
              </a:defRPr>
            </a:lvl4pPr>
            <a:lvl5pPr lvl="4" algn="l">
              <a:lnSpc>
                <a:spcPct val="100000"/>
              </a:lnSpc>
              <a:spcBef>
                <a:spcPts val="0"/>
              </a:spcBef>
              <a:spcAft>
                <a:spcPts val="0"/>
              </a:spcAft>
              <a:buClr>
                <a:schemeClr val="dk1"/>
              </a:buClr>
              <a:buSzPts val="3000"/>
              <a:buNone/>
              <a:defRPr sz="3000">
                <a:solidFill>
                  <a:srgbClr val="00B7CB"/>
                </a:solidFill>
              </a:defRPr>
            </a:lvl5pPr>
            <a:lvl6pPr lvl="5" algn="l">
              <a:lnSpc>
                <a:spcPct val="100000"/>
              </a:lnSpc>
              <a:spcBef>
                <a:spcPts val="0"/>
              </a:spcBef>
              <a:spcAft>
                <a:spcPts val="0"/>
              </a:spcAft>
              <a:buClr>
                <a:schemeClr val="dk1"/>
              </a:buClr>
              <a:buSzPts val="3000"/>
              <a:buNone/>
              <a:defRPr sz="3000">
                <a:solidFill>
                  <a:srgbClr val="00B7CB"/>
                </a:solidFill>
              </a:defRPr>
            </a:lvl6pPr>
            <a:lvl7pPr lvl="6" algn="l">
              <a:lnSpc>
                <a:spcPct val="100000"/>
              </a:lnSpc>
              <a:spcBef>
                <a:spcPts val="0"/>
              </a:spcBef>
              <a:spcAft>
                <a:spcPts val="0"/>
              </a:spcAft>
              <a:buClr>
                <a:schemeClr val="dk1"/>
              </a:buClr>
              <a:buSzPts val="3000"/>
              <a:buNone/>
              <a:defRPr sz="3000">
                <a:solidFill>
                  <a:srgbClr val="00B7CB"/>
                </a:solidFill>
              </a:defRPr>
            </a:lvl7pPr>
            <a:lvl8pPr lvl="7" algn="l">
              <a:lnSpc>
                <a:spcPct val="100000"/>
              </a:lnSpc>
              <a:spcBef>
                <a:spcPts val="0"/>
              </a:spcBef>
              <a:spcAft>
                <a:spcPts val="0"/>
              </a:spcAft>
              <a:buClr>
                <a:schemeClr val="dk1"/>
              </a:buClr>
              <a:buSzPts val="3000"/>
              <a:buNone/>
              <a:defRPr sz="3000">
                <a:solidFill>
                  <a:srgbClr val="00B7CB"/>
                </a:solidFill>
              </a:defRPr>
            </a:lvl8pPr>
            <a:lvl9pPr lvl="8" algn="l">
              <a:lnSpc>
                <a:spcPct val="100000"/>
              </a:lnSpc>
              <a:spcBef>
                <a:spcPts val="0"/>
              </a:spcBef>
              <a:spcAft>
                <a:spcPts val="0"/>
              </a:spcAft>
              <a:buClr>
                <a:schemeClr val="dk1"/>
              </a:buClr>
              <a:buSzPts val="3000"/>
              <a:buNone/>
              <a:defRPr sz="3000">
                <a:solidFill>
                  <a:srgbClr val="00B7CB"/>
                </a:solidFill>
              </a:defRPr>
            </a:lvl9pPr>
          </a:lstStyle>
          <a:p/>
        </p:txBody>
      </p:sp>
      <p:sp>
        <p:nvSpPr>
          <p:cNvPr id="146" name="Google Shape;146;p33"/>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600"/>
              </a:spcBef>
              <a:spcAft>
                <a:spcPts val="0"/>
              </a:spcAft>
              <a:buClr>
                <a:schemeClr val="dk2"/>
              </a:buClr>
              <a:buSzPts val="1600"/>
              <a:buChar char="●"/>
              <a:defRPr sz="1600">
                <a:solidFill>
                  <a:schemeClr val="dk2"/>
                </a:solidFill>
              </a:defRPr>
            </a:lvl1pPr>
            <a:lvl2pPr indent="-381000" lvl="1" marL="914400" algn="l">
              <a:lnSpc>
                <a:spcPct val="115000"/>
              </a:lnSpc>
              <a:spcBef>
                <a:spcPts val="0"/>
              </a:spcBef>
              <a:spcAft>
                <a:spcPts val="0"/>
              </a:spcAft>
              <a:buClr>
                <a:schemeClr val="dk2"/>
              </a:buClr>
              <a:buSzPts val="2400"/>
              <a:buChar char="○"/>
              <a:defRPr sz="1400">
                <a:solidFill>
                  <a:schemeClr val="dk2"/>
                </a:solidFill>
              </a:defRPr>
            </a:lvl2pPr>
            <a:lvl3pPr indent="-381000" lvl="2" marL="1371600" algn="l">
              <a:lnSpc>
                <a:spcPct val="115000"/>
              </a:lnSpc>
              <a:spcBef>
                <a:spcPts val="0"/>
              </a:spcBef>
              <a:spcAft>
                <a:spcPts val="0"/>
              </a:spcAft>
              <a:buClr>
                <a:schemeClr val="dk2"/>
              </a:buClr>
              <a:buSzPts val="2400"/>
              <a:buChar char="■"/>
              <a:defRPr sz="1400">
                <a:solidFill>
                  <a:schemeClr val="dk2"/>
                </a:solidFill>
              </a:defRPr>
            </a:lvl3pPr>
            <a:lvl4pPr indent="-342900" lvl="3" marL="1828800" algn="l">
              <a:lnSpc>
                <a:spcPct val="115000"/>
              </a:lnSpc>
              <a:spcBef>
                <a:spcPts val="0"/>
              </a:spcBef>
              <a:spcAft>
                <a:spcPts val="0"/>
              </a:spcAft>
              <a:buClr>
                <a:schemeClr val="dk2"/>
              </a:buClr>
              <a:buSzPts val="1800"/>
              <a:buChar char="●"/>
              <a:defRPr sz="1400">
                <a:solidFill>
                  <a:schemeClr val="dk2"/>
                </a:solidFill>
              </a:defRPr>
            </a:lvl4pPr>
            <a:lvl5pPr indent="-342900" lvl="4" marL="2286000" algn="l">
              <a:lnSpc>
                <a:spcPct val="115000"/>
              </a:lnSpc>
              <a:spcBef>
                <a:spcPts val="0"/>
              </a:spcBef>
              <a:spcAft>
                <a:spcPts val="0"/>
              </a:spcAft>
              <a:buClr>
                <a:schemeClr val="dk2"/>
              </a:buClr>
              <a:buSzPts val="1800"/>
              <a:buChar char="○"/>
              <a:defRPr sz="1400">
                <a:solidFill>
                  <a:schemeClr val="dk2"/>
                </a:solidFill>
              </a:defRPr>
            </a:lvl5pPr>
            <a:lvl6pPr indent="-342900" lvl="5" marL="2743200" algn="l">
              <a:lnSpc>
                <a:spcPct val="115000"/>
              </a:lnSpc>
              <a:spcBef>
                <a:spcPts val="0"/>
              </a:spcBef>
              <a:spcAft>
                <a:spcPts val="0"/>
              </a:spcAft>
              <a:buClr>
                <a:schemeClr val="dk2"/>
              </a:buClr>
              <a:buSzPts val="1800"/>
              <a:buChar char="■"/>
              <a:defRPr sz="1400">
                <a:solidFill>
                  <a:schemeClr val="dk2"/>
                </a:solidFill>
              </a:defRPr>
            </a:lvl6pPr>
            <a:lvl7pPr indent="-342900" lvl="6" marL="3200400" algn="l">
              <a:lnSpc>
                <a:spcPct val="115000"/>
              </a:lnSpc>
              <a:spcBef>
                <a:spcPts val="0"/>
              </a:spcBef>
              <a:spcAft>
                <a:spcPts val="0"/>
              </a:spcAft>
              <a:buClr>
                <a:schemeClr val="dk2"/>
              </a:buClr>
              <a:buSzPts val="1800"/>
              <a:buChar char="●"/>
              <a:defRPr sz="1400">
                <a:solidFill>
                  <a:schemeClr val="dk2"/>
                </a:solidFill>
              </a:defRPr>
            </a:lvl7pPr>
            <a:lvl8pPr indent="-342900" lvl="7" marL="3657600" algn="l">
              <a:lnSpc>
                <a:spcPct val="115000"/>
              </a:lnSpc>
              <a:spcBef>
                <a:spcPts val="0"/>
              </a:spcBef>
              <a:spcAft>
                <a:spcPts val="0"/>
              </a:spcAft>
              <a:buClr>
                <a:schemeClr val="dk2"/>
              </a:buClr>
              <a:buSzPts val="1800"/>
              <a:buChar char="○"/>
              <a:defRPr sz="1400">
                <a:solidFill>
                  <a:schemeClr val="dk2"/>
                </a:solidFill>
              </a:defRPr>
            </a:lvl8pPr>
            <a:lvl9pPr indent="-342900" lvl="8" marL="4114800" algn="l">
              <a:lnSpc>
                <a:spcPct val="115000"/>
              </a:lnSpc>
              <a:spcBef>
                <a:spcPts val="0"/>
              </a:spcBef>
              <a:spcAft>
                <a:spcPts val="0"/>
              </a:spcAft>
              <a:buClr>
                <a:schemeClr val="dk2"/>
              </a:buClr>
              <a:buSzPts val="1800"/>
              <a:buChar char="■"/>
              <a:defRPr sz="1400">
                <a:solidFill>
                  <a:schemeClr val="dk2"/>
                </a:solidFill>
              </a:defRPr>
            </a:lvl9pPr>
          </a:lstStyle>
          <a:p/>
        </p:txBody>
      </p:sp>
      <p:sp>
        <p:nvSpPr>
          <p:cNvPr id="147" name="Google Shape;147;p3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2" name="Shape 152"/>
        <p:cNvGrpSpPr/>
        <p:nvPr/>
      </p:nvGrpSpPr>
      <p:grpSpPr>
        <a:xfrm>
          <a:off x="0" y="0"/>
          <a:ext cx="0" cy="0"/>
          <a:chOff x="0" y="0"/>
          <a:chExt cx="0" cy="0"/>
        </a:xfrm>
      </p:grpSpPr>
      <p:sp>
        <p:nvSpPr>
          <p:cNvPr id="153" name="Google Shape;153;p3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4" name="Google Shape;154;p3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5" name="Google Shape;15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6" name="Shape 156"/>
        <p:cNvGrpSpPr/>
        <p:nvPr/>
      </p:nvGrpSpPr>
      <p:grpSpPr>
        <a:xfrm>
          <a:off x="0" y="0"/>
          <a:ext cx="0" cy="0"/>
          <a:chOff x="0" y="0"/>
          <a:chExt cx="0" cy="0"/>
        </a:xfrm>
      </p:grpSpPr>
      <p:sp>
        <p:nvSpPr>
          <p:cNvPr id="157" name="Google Shape;157;p3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8" name="Google Shape;158;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9" name="Shape 159"/>
        <p:cNvGrpSpPr/>
        <p:nvPr/>
      </p:nvGrpSpPr>
      <p:grpSpPr>
        <a:xfrm>
          <a:off x="0" y="0"/>
          <a:ext cx="0" cy="0"/>
          <a:chOff x="0" y="0"/>
          <a:chExt cx="0" cy="0"/>
        </a:xfrm>
      </p:grpSpPr>
      <p:sp>
        <p:nvSpPr>
          <p:cNvPr id="160" name="Google Shape;16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2" name="Google Shape;16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63" name="Shape 163"/>
        <p:cNvGrpSpPr/>
        <p:nvPr/>
      </p:nvGrpSpPr>
      <p:grpSpPr>
        <a:xfrm>
          <a:off x="0" y="0"/>
          <a:ext cx="0" cy="0"/>
          <a:chOff x="0" y="0"/>
          <a:chExt cx="0" cy="0"/>
        </a:xfrm>
      </p:grpSpPr>
      <p:sp>
        <p:nvSpPr>
          <p:cNvPr id="164" name="Google Shape;16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5" name="Google Shape;165;p3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6" name="Google Shape;166;p3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7" name="Google Shape;167;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8" name="Shape 168"/>
        <p:cNvGrpSpPr/>
        <p:nvPr/>
      </p:nvGrpSpPr>
      <p:grpSpPr>
        <a:xfrm>
          <a:off x="0" y="0"/>
          <a:ext cx="0" cy="0"/>
          <a:chOff x="0" y="0"/>
          <a:chExt cx="0" cy="0"/>
        </a:xfrm>
      </p:grpSpPr>
      <p:sp>
        <p:nvSpPr>
          <p:cNvPr id="169" name="Google Shape;16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71" name="Shape 171"/>
        <p:cNvGrpSpPr/>
        <p:nvPr/>
      </p:nvGrpSpPr>
      <p:grpSpPr>
        <a:xfrm>
          <a:off x="0" y="0"/>
          <a:ext cx="0" cy="0"/>
          <a:chOff x="0" y="0"/>
          <a:chExt cx="0" cy="0"/>
        </a:xfrm>
      </p:grpSpPr>
      <p:sp>
        <p:nvSpPr>
          <p:cNvPr id="172" name="Google Shape;172;p4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3" name="Google Shape;173;p4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4" name="Google Shape;174;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75" name="Shape 175"/>
        <p:cNvGrpSpPr/>
        <p:nvPr/>
      </p:nvGrpSpPr>
      <p:grpSpPr>
        <a:xfrm>
          <a:off x="0" y="0"/>
          <a:ext cx="0" cy="0"/>
          <a:chOff x="0" y="0"/>
          <a:chExt cx="0" cy="0"/>
        </a:xfrm>
      </p:grpSpPr>
      <p:sp>
        <p:nvSpPr>
          <p:cNvPr id="176" name="Google Shape;176;p4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7" name="Google Shape;177;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78" name="Shape 178"/>
        <p:cNvGrpSpPr/>
        <p:nvPr/>
      </p:nvGrpSpPr>
      <p:grpSpPr>
        <a:xfrm>
          <a:off x="0" y="0"/>
          <a:ext cx="0" cy="0"/>
          <a:chOff x="0" y="0"/>
          <a:chExt cx="0" cy="0"/>
        </a:xfrm>
      </p:grpSpPr>
      <p:sp>
        <p:nvSpPr>
          <p:cNvPr id="179" name="Google Shape;179;p4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1" name="Google Shape;181;p4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2" name="Google Shape;182;p4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3" name="Google Shape;183;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84" name="Shape 184"/>
        <p:cNvGrpSpPr/>
        <p:nvPr/>
      </p:nvGrpSpPr>
      <p:grpSpPr>
        <a:xfrm>
          <a:off x="0" y="0"/>
          <a:ext cx="0" cy="0"/>
          <a:chOff x="0" y="0"/>
          <a:chExt cx="0" cy="0"/>
        </a:xfrm>
      </p:grpSpPr>
      <p:sp>
        <p:nvSpPr>
          <p:cNvPr id="185" name="Google Shape;185;p4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86" name="Google Shape;186;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87" name="Shape 187"/>
        <p:cNvGrpSpPr/>
        <p:nvPr/>
      </p:nvGrpSpPr>
      <p:grpSpPr>
        <a:xfrm>
          <a:off x="0" y="0"/>
          <a:ext cx="0" cy="0"/>
          <a:chOff x="0" y="0"/>
          <a:chExt cx="0" cy="0"/>
        </a:xfrm>
      </p:grpSpPr>
      <p:sp>
        <p:nvSpPr>
          <p:cNvPr id="188" name="Google Shape;188;p4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4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90" name="Google Shape;19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1" name="Shape 191"/>
        <p:cNvGrpSpPr/>
        <p:nvPr/>
      </p:nvGrpSpPr>
      <p:grpSpPr>
        <a:xfrm>
          <a:off x="0" y="0"/>
          <a:ext cx="0" cy="0"/>
          <a:chOff x="0" y="0"/>
          <a:chExt cx="0" cy="0"/>
        </a:xfrm>
      </p:grpSpPr>
      <p:sp>
        <p:nvSpPr>
          <p:cNvPr id="192" name="Google Shape;192;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_5">
    <p:bg>
      <p:bgPr>
        <a:solidFill>
          <a:srgbClr val="FFFFFF"/>
        </a:solidFill>
      </p:bgPr>
    </p:bg>
    <p:spTree>
      <p:nvGrpSpPr>
        <p:cNvPr id="193" name="Shape 193"/>
        <p:cNvGrpSpPr/>
        <p:nvPr/>
      </p:nvGrpSpPr>
      <p:grpSpPr>
        <a:xfrm>
          <a:off x="0" y="0"/>
          <a:ext cx="0" cy="0"/>
          <a:chOff x="0" y="0"/>
          <a:chExt cx="0" cy="0"/>
        </a:xfrm>
      </p:grpSpPr>
      <p:sp>
        <p:nvSpPr>
          <p:cNvPr id="194" name="Google Shape;194;p46"/>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6"/>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6"/>
          <p:cNvSpPr/>
          <p:nvPr/>
        </p:nvSpPr>
        <p:spPr>
          <a:xfrm>
            <a:off x="205218"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6"/>
          <p:cNvSpPr/>
          <p:nvPr/>
        </p:nvSpPr>
        <p:spPr>
          <a:xfrm>
            <a:off x="205218" y="201292"/>
            <a:ext cx="408900" cy="3819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6"/>
          <p:cNvSpPr/>
          <p:nvPr/>
        </p:nvSpPr>
        <p:spPr>
          <a:xfrm>
            <a:off x="100882"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6"/>
          <p:cNvSpPr/>
          <p:nvPr/>
        </p:nvSpPr>
        <p:spPr>
          <a:xfrm>
            <a:off x="100882" y="201292"/>
            <a:ext cx="408900" cy="3819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6"/>
          <p:cNvSpPr/>
          <p:nvPr/>
        </p:nvSpPr>
        <p:spPr>
          <a:xfrm>
            <a:off x="319"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6"/>
          <p:cNvSpPr/>
          <p:nvPr/>
        </p:nvSpPr>
        <p:spPr>
          <a:xfrm>
            <a:off x="319" y="201292"/>
            <a:ext cx="408900" cy="3819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6"/>
          <p:cNvSpPr txBox="1"/>
          <p:nvPr>
            <p:ph type="title"/>
          </p:nvPr>
        </p:nvSpPr>
        <p:spPr>
          <a:xfrm>
            <a:off x="233600" y="829550"/>
            <a:ext cx="2566200" cy="8925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100">
                <a:solidFill>
                  <a:schemeClr val="lt1"/>
                </a:solidFill>
              </a:defRPr>
            </a:lvl1pPr>
            <a:lvl2pPr lvl="1" algn="l">
              <a:lnSpc>
                <a:spcPct val="100000"/>
              </a:lnSpc>
              <a:spcBef>
                <a:spcPts val="0"/>
              </a:spcBef>
              <a:spcAft>
                <a:spcPts val="0"/>
              </a:spcAft>
              <a:buNone/>
              <a:defRPr b="1" sz="2100">
                <a:solidFill>
                  <a:schemeClr val="lt1"/>
                </a:solidFill>
              </a:defRPr>
            </a:lvl2pPr>
            <a:lvl3pPr lvl="2" algn="l">
              <a:lnSpc>
                <a:spcPct val="100000"/>
              </a:lnSpc>
              <a:spcBef>
                <a:spcPts val="0"/>
              </a:spcBef>
              <a:spcAft>
                <a:spcPts val="0"/>
              </a:spcAft>
              <a:buNone/>
              <a:defRPr b="1" sz="2100">
                <a:solidFill>
                  <a:schemeClr val="lt1"/>
                </a:solidFill>
              </a:defRPr>
            </a:lvl3pPr>
            <a:lvl4pPr lvl="3" algn="l">
              <a:lnSpc>
                <a:spcPct val="100000"/>
              </a:lnSpc>
              <a:spcBef>
                <a:spcPts val="0"/>
              </a:spcBef>
              <a:spcAft>
                <a:spcPts val="0"/>
              </a:spcAft>
              <a:buNone/>
              <a:defRPr b="1" sz="2100">
                <a:solidFill>
                  <a:schemeClr val="lt1"/>
                </a:solidFill>
              </a:defRPr>
            </a:lvl4pPr>
            <a:lvl5pPr lvl="4" algn="l">
              <a:lnSpc>
                <a:spcPct val="100000"/>
              </a:lnSpc>
              <a:spcBef>
                <a:spcPts val="0"/>
              </a:spcBef>
              <a:spcAft>
                <a:spcPts val="0"/>
              </a:spcAft>
              <a:buNone/>
              <a:defRPr b="1" sz="2100">
                <a:solidFill>
                  <a:schemeClr val="lt1"/>
                </a:solidFill>
              </a:defRPr>
            </a:lvl5pPr>
            <a:lvl6pPr lvl="5" algn="l">
              <a:lnSpc>
                <a:spcPct val="100000"/>
              </a:lnSpc>
              <a:spcBef>
                <a:spcPts val="0"/>
              </a:spcBef>
              <a:spcAft>
                <a:spcPts val="0"/>
              </a:spcAft>
              <a:buNone/>
              <a:defRPr b="1" sz="2100">
                <a:solidFill>
                  <a:schemeClr val="lt1"/>
                </a:solidFill>
              </a:defRPr>
            </a:lvl6pPr>
            <a:lvl7pPr lvl="6" algn="l">
              <a:lnSpc>
                <a:spcPct val="100000"/>
              </a:lnSpc>
              <a:spcBef>
                <a:spcPts val="0"/>
              </a:spcBef>
              <a:spcAft>
                <a:spcPts val="0"/>
              </a:spcAft>
              <a:buNone/>
              <a:defRPr b="1" sz="2100">
                <a:solidFill>
                  <a:schemeClr val="lt1"/>
                </a:solidFill>
              </a:defRPr>
            </a:lvl7pPr>
            <a:lvl8pPr lvl="7" algn="l">
              <a:lnSpc>
                <a:spcPct val="100000"/>
              </a:lnSpc>
              <a:spcBef>
                <a:spcPts val="0"/>
              </a:spcBef>
              <a:spcAft>
                <a:spcPts val="0"/>
              </a:spcAft>
              <a:buNone/>
              <a:defRPr b="1" sz="2100">
                <a:solidFill>
                  <a:schemeClr val="lt1"/>
                </a:solidFill>
              </a:defRPr>
            </a:lvl8pPr>
            <a:lvl9pPr lvl="8" algn="l">
              <a:lnSpc>
                <a:spcPct val="100000"/>
              </a:lnSpc>
              <a:spcBef>
                <a:spcPts val="0"/>
              </a:spcBef>
              <a:spcAft>
                <a:spcPts val="0"/>
              </a:spcAft>
              <a:buNone/>
              <a:defRPr b="1" sz="2100">
                <a:solidFill>
                  <a:schemeClr val="lt1"/>
                </a:solidFill>
              </a:defRPr>
            </a:lvl9pPr>
          </a:lstStyle>
          <a:p/>
        </p:txBody>
      </p:sp>
      <p:sp>
        <p:nvSpPr>
          <p:cNvPr id="203" name="Google Shape;203;p46"/>
          <p:cNvSpPr txBox="1"/>
          <p:nvPr>
            <p:ph idx="1" type="body"/>
          </p:nvPr>
        </p:nvSpPr>
        <p:spPr>
          <a:xfrm>
            <a:off x="233600" y="1798300"/>
            <a:ext cx="2566200" cy="29772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204" name="Google Shape;204;p4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4">
    <p:bg>
      <p:bgPr>
        <a:solidFill>
          <a:srgbClr val="FFFFFF"/>
        </a:solidFill>
      </p:bgPr>
    </p:bg>
    <p:spTree>
      <p:nvGrpSpPr>
        <p:cNvPr id="205" name="Shape 205"/>
        <p:cNvGrpSpPr/>
        <p:nvPr/>
      </p:nvGrpSpPr>
      <p:grpSpPr>
        <a:xfrm>
          <a:off x="0" y="0"/>
          <a:ext cx="0" cy="0"/>
          <a:chOff x="0" y="0"/>
          <a:chExt cx="0" cy="0"/>
        </a:xfrm>
      </p:grpSpPr>
      <p:sp>
        <p:nvSpPr>
          <p:cNvPr id="206" name="Google Shape;206;p47"/>
          <p:cNvSpPr/>
          <p:nvPr/>
        </p:nvSpPr>
        <p:spPr>
          <a:xfrm>
            <a:off x="0" y="0"/>
            <a:ext cx="9144000" cy="5143500"/>
          </a:xfrm>
          <a:prstGeom prst="rect">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7"/>
          <p:cNvSpPr/>
          <p:nvPr/>
        </p:nvSpPr>
        <p:spPr>
          <a:xfrm>
            <a:off x="2448225" y="447900"/>
            <a:ext cx="4247700" cy="42477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7"/>
          <p:cNvSpPr/>
          <p:nvPr/>
        </p:nvSpPr>
        <p:spPr>
          <a:xfrm>
            <a:off x="2571825" y="571500"/>
            <a:ext cx="4000500" cy="4000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7"/>
          <p:cNvSpPr txBox="1"/>
          <p:nvPr>
            <p:ph type="title"/>
          </p:nvPr>
        </p:nvSpPr>
        <p:spPr>
          <a:xfrm>
            <a:off x="3019425" y="1662150"/>
            <a:ext cx="3105300" cy="1819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4000">
                <a:solidFill>
                  <a:srgbClr val="B4A7D6"/>
                </a:solidFill>
              </a:defRPr>
            </a:lvl1pPr>
            <a:lvl2pPr lvl="1" rtl="0" algn="ctr">
              <a:lnSpc>
                <a:spcPct val="100000"/>
              </a:lnSpc>
              <a:spcBef>
                <a:spcPts val="0"/>
              </a:spcBef>
              <a:spcAft>
                <a:spcPts val="0"/>
              </a:spcAft>
              <a:buNone/>
              <a:defRPr b="1" sz="2800">
                <a:solidFill>
                  <a:srgbClr val="B4A7D6"/>
                </a:solidFill>
              </a:defRPr>
            </a:lvl2pPr>
            <a:lvl3pPr lvl="2" rtl="0" algn="ctr">
              <a:lnSpc>
                <a:spcPct val="100000"/>
              </a:lnSpc>
              <a:spcBef>
                <a:spcPts val="0"/>
              </a:spcBef>
              <a:spcAft>
                <a:spcPts val="0"/>
              </a:spcAft>
              <a:buNone/>
              <a:defRPr b="1" sz="2800">
                <a:solidFill>
                  <a:srgbClr val="B4A7D6"/>
                </a:solidFill>
              </a:defRPr>
            </a:lvl3pPr>
            <a:lvl4pPr lvl="3" rtl="0" algn="ctr">
              <a:lnSpc>
                <a:spcPct val="100000"/>
              </a:lnSpc>
              <a:spcBef>
                <a:spcPts val="0"/>
              </a:spcBef>
              <a:spcAft>
                <a:spcPts val="0"/>
              </a:spcAft>
              <a:buNone/>
              <a:defRPr b="1" sz="2800">
                <a:solidFill>
                  <a:srgbClr val="B4A7D6"/>
                </a:solidFill>
              </a:defRPr>
            </a:lvl4pPr>
            <a:lvl5pPr lvl="4" rtl="0" algn="ctr">
              <a:lnSpc>
                <a:spcPct val="100000"/>
              </a:lnSpc>
              <a:spcBef>
                <a:spcPts val="0"/>
              </a:spcBef>
              <a:spcAft>
                <a:spcPts val="0"/>
              </a:spcAft>
              <a:buNone/>
              <a:defRPr b="1" sz="2800">
                <a:solidFill>
                  <a:srgbClr val="B4A7D6"/>
                </a:solidFill>
              </a:defRPr>
            </a:lvl5pPr>
            <a:lvl6pPr lvl="5" rtl="0" algn="ctr">
              <a:lnSpc>
                <a:spcPct val="100000"/>
              </a:lnSpc>
              <a:spcBef>
                <a:spcPts val="0"/>
              </a:spcBef>
              <a:spcAft>
                <a:spcPts val="0"/>
              </a:spcAft>
              <a:buNone/>
              <a:defRPr b="1" sz="2800">
                <a:solidFill>
                  <a:srgbClr val="B4A7D6"/>
                </a:solidFill>
              </a:defRPr>
            </a:lvl6pPr>
            <a:lvl7pPr lvl="6" rtl="0" algn="ctr">
              <a:lnSpc>
                <a:spcPct val="100000"/>
              </a:lnSpc>
              <a:spcBef>
                <a:spcPts val="0"/>
              </a:spcBef>
              <a:spcAft>
                <a:spcPts val="0"/>
              </a:spcAft>
              <a:buNone/>
              <a:defRPr b="1" sz="2800">
                <a:solidFill>
                  <a:srgbClr val="B4A7D6"/>
                </a:solidFill>
              </a:defRPr>
            </a:lvl7pPr>
            <a:lvl8pPr lvl="7" rtl="0" algn="ctr">
              <a:lnSpc>
                <a:spcPct val="100000"/>
              </a:lnSpc>
              <a:spcBef>
                <a:spcPts val="0"/>
              </a:spcBef>
              <a:spcAft>
                <a:spcPts val="0"/>
              </a:spcAft>
              <a:buNone/>
              <a:defRPr b="1" sz="2800">
                <a:solidFill>
                  <a:srgbClr val="B4A7D6"/>
                </a:solidFill>
              </a:defRPr>
            </a:lvl8pPr>
            <a:lvl9pPr lvl="8" rtl="0" algn="ctr">
              <a:lnSpc>
                <a:spcPct val="100000"/>
              </a:lnSpc>
              <a:spcBef>
                <a:spcPts val="0"/>
              </a:spcBef>
              <a:spcAft>
                <a:spcPts val="0"/>
              </a:spcAft>
              <a:buNone/>
              <a:defRPr b="1" sz="2800">
                <a:solidFill>
                  <a:srgbClr val="B4A7D6"/>
                </a:solidFill>
              </a:defRPr>
            </a:lvl9pPr>
          </a:lstStyle>
          <a:p/>
        </p:txBody>
      </p:sp>
      <p:sp>
        <p:nvSpPr>
          <p:cNvPr id="210" name="Google Shape;210;p4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1.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110" name="Shape 110"/>
        <p:cNvGrpSpPr/>
        <p:nvPr/>
      </p:nvGrpSpPr>
      <p:grpSpPr>
        <a:xfrm>
          <a:off x="0" y="0"/>
          <a:ext cx="0" cy="0"/>
          <a:chOff x="0" y="0"/>
          <a:chExt cx="0" cy="0"/>
        </a:xfrm>
      </p:grpSpPr>
      <p:sp>
        <p:nvSpPr>
          <p:cNvPr id="111" name="Google Shape;111;p25"/>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None/>
              <a:defRPr b="1" sz="36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112" name="Google Shape;112;p25"/>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chemeClr val="dk1"/>
              </a:buClr>
              <a:buSzPts val="3000"/>
              <a:buChar char="●"/>
              <a:defRPr sz="3000">
                <a:solidFill>
                  <a:schemeClr val="dk1"/>
                </a:solidFill>
              </a:defRPr>
            </a:lvl1pPr>
            <a:lvl2pPr indent="-381000" lvl="1" marL="914400" rtl="0">
              <a:spcBef>
                <a:spcPts val="0"/>
              </a:spcBef>
              <a:spcAft>
                <a:spcPts val="0"/>
              </a:spcAft>
              <a:buClr>
                <a:schemeClr val="dk1"/>
              </a:buClr>
              <a:buSzPts val="2400"/>
              <a:buChar char="○"/>
              <a:defRPr sz="2400">
                <a:solidFill>
                  <a:schemeClr val="dk1"/>
                </a:solidFill>
              </a:defRPr>
            </a:lvl2pPr>
            <a:lvl3pPr indent="-381000" lvl="2" marL="1371600" rtl="0">
              <a:spcBef>
                <a:spcPts val="0"/>
              </a:spcBef>
              <a:spcAft>
                <a:spcPts val="0"/>
              </a:spcAft>
              <a:buClr>
                <a:schemeClr val="dk1"/>
              </a:buClr>
              <a:buSzPts val="2400"/>
              <a:buChar char="■"/>
              <a:defRPr sz="2400">
                <a:solidFill>
                  <a:schemeClr val="dk1"/>
                </a:solidFill>
              </a:defRPr>
            </a:lvl3pPr>
            <a:lvl4pPr indent="-342900" lvl="3" marL="1828800" rtl="0">
              <a:spcBef>
                <a:spcPts val="0"/>
              </a:spcBef>
              <a:spcAft>
                <a:spcPts val="0"/>
              </a:spcAft>
              <a:buClr>
                <a:schemeClr val="dk1"/>
              </a:buClr>
              <a:buSzPts val="1800"/>
              <a:buChar char="●"/>
              <a:defRPr sz="1800">
                <a:solidFill>
                  <a:schemeClr val="dk1"/>
                </a:solidFill>
              </a:defRPr>
            </a:lvl4pPr>
            <a:lvl5pPr indent="-342900" lvl="4" marL="2286000" rtl="0">
              <a:spcBef>
                <a:spcPts val="0"/>
              </a:spcBef>
              <a:spcAft>
                <a:spcPts val="0"/>
              </a:spcAft>
              <a:buClr>
                <a:schemeClr val="dk1"/>
              </a:buClr>
              <a:buSzPts val="1800"/>
              <a:buChar char="○"/>
              <a:defRPr sz="1800">
                <a:solidFill>
                  <a:schemeClr val="dk1"/>
                </a:solidFill>
              </a:defRPr>
            </a:lvl5pPr>
            <a:lvl6pPr indent="-342900" lvl="5" marL="2743200" rtl="0">
              <a:spcBef>
                <a:spcPts val="0"/>
              </a:spcBef>
              <a:spcAft>
                <a:spcPts val="0"/>
              </a:spcAft>
              <a:buClr>
                <a:schemeClr val="dk1"/>
              </a:buClr>
              <a:buSzPts val="1800"/>
              <a:buChar char="■"/>
              <a:defRPr sz="1800">
                <a:solidFill>
                  <a:schemeClr val="dk1"/>
                </a:solidFill>
              </a:defRPr>
            </a:lvl6pPr>
            <a:lvl7pPr indent="-342900" lvl="6" marL="3200400" rtl="0">
              <a:spcBef>
                <a:spcPts val="0"/>
              </a:spcBef>
              <a:spcAft>
                <a:spcPts val="0"/>
              </a:spcAft>
              <a:buClr>
                <a:schemeClr val="dk1"/>
              </a:buClr>
              <a:buSzPts val="1800"/>
              <a:buChar char="●"/>
              <a:defRPr sz="1800">
                <a:solidFill>
                  <a:schemeClr val="dk1"/>
                </a:solidFill>
              </a:defRPr>
            </a:lvl7pPr>
            <a:lvl8pPr indent="-342900" lvl="7" marL="3657600" rtl="0">
              <a:spcBef>
                <a:spcPts val="0"/>
              </a:spcBef>
              <a:spcAft>
                <a:spcPts val="0"/>
              </a:spcAft>
              <a:buClr>
                <a:schemeClr val="dk1"/>
              </a:buClr>
              <a:buSzPts val="1800"/>
              <a:buChar char="○"/>
              <a:defRPr sz="1800">
                <a:solidFill>
                  <a:schemeClr val="dk1"/>
                </a:solidFill>
              </a:defRPr>
            </a:lvl8pPr>
            <a:lvl9pPr indent="-342900" lvl="8" marL="4114800" rtl="0">
              <a:spcBef>
                <a:spcPts val="0"/>
              </a:spcBef>
              <a:spcAft>
                <a:spcPts val="0"/>
              </a:spcAft>
              <a:buClr>
                <a:schemeClr val="dk1"/>
              </a:buClr>
              <a:buSzPts val="1800"/>
              <a:buChar char="■"/>
              <a:defRPr sz="1800">
                <a:solidFill>
                  <a:schemeClr val="dk1"/>
                </a:solidFill>
              </a:defRPr>
            </a:lvl9pPr>
          </a:lstStyle>
          <a:p/>
        </p:txBody>
      </p:sp>
      <p:sp>
        <p:nvSpPr>
          <p:cNvPr id="113" name="Google Shape;113;p25"/>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48" name="Shape 148"/>
        <p:cNvGrpSpPr/>
        <p:nvPr/>
      </p:nvGrpSpPr>
      <p:grpSpPr>
        <a:xfrm>
          <a:off x="0" y="0"/>
          <a:ext cx="0" cy="0"/>
          <a:chOff x="0" y="0"/>
          <a:chExt cx="0" cy="0"/>
        </a:xfrm>
      </p:grpSpPr>
      <p:sp>
        <p:nvSpPr>
          <p:cNvPr id="149" name="Google Shape;14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50" name="Google Shape;150;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51" name="Google Shape;15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hyperlink" Target="https://drive.googl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hyperlink" Target="http://www.youtube.com/watch?v=SJ2T24t3F5o" TargetMode="Externa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hyperlink" Target="https://gsuite.google.com/learning-center/tip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3.xml"/><Relationship Id="rId3" Type="http://schemas.openxmlformats.org/officeDocument/2006/relationships/hyperlink" Target="http://www.youtube.com/watch?v=nGeKSiCQkPw"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gsuiteupdates.googleblog.com/2019/09/updated-working-hours-google-calendar.html"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Google Shape;215;p48"/>
          <p:cNvPicPr preferRelativeResize="0"/>
          <p:nvPr/>
        </p:nvPicPr>
        <p:blipFill>
          <a:blip r:embed="rId3">
            <a:alphaModFix/>
          </a:blip>
          <a:stretch>
            <a:fillRect/>
          </a:stretch>
        </p:blipFill>
        <p:spPr>
          <a:xfrm>
            <a:off x="483600" y="1890350"/>
            <a:ext cx="8176800" cy="136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57"/>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Drive</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58"/>
          <p:cNvPicPr preferRelativeResize="0"/>
          <p:nvPr/>
        </p:nvPicPr>
        <p:blipFill rotWithShape="1">
          <a:blip r:embed="rId3">
            <a:alphaModFix/>
          </a:blip>
          <a:srcRect b="0" l="15593" r="15593" t="0"/>
          <a:stretch/>
        </p:blipFill>
        <p:spPr>
          <a:xfrm>
            <a:off x="5442850" y="308100"/>
            <a:ext cx="3402000" cy="4521699"/>
          </a:xfrm>
          <a:prstGeom prst="rect">
            <a:avLst/>
          </a:prstGeom>
          <a:noFill/>
          <a:ln>
            <a:noFill/>
          </a:ln>
        </p:spPr>
      </p:pic>
      <p:sp>
        <p:nvSpPr>
          <p:cNvPr id="280" name="Google Shape;280;p58"/>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B7CB"/>
                </a:solidFill>
                <a:latin typeface="Arial Black"/>
                <a:ea typeface="Arial Black"/>
                <a:cs typeface="Arial Black"/>
                <a:sym typeface="Arial Black"/>
              </a:rPr>
              <a:t>Easy to Share</a:t>
            </a:r>
            <a:endParaRPr>
              <a:solidFill>
                <a:srgbClr val="00B7CB"/>
              </a:solidFill>
              <a:latin typeface="Arial Black"/>
              <a:ea typeface="Arial Black"/>
              <a:cs typeface="Arial Black"/>
              <a:sym typeface="Arial Black"/>
            </a:endParaRPr>
          </a:p>
        </p:txBody>
      </p:sp>
      <p:sp>
        <p:nvSpPr>
          <p:cNvPr id="281" name="Google Shape;281;p58"/>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Save work files or folders in Drive, access them from any device and share them instantly with teammates or customers.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You can even share files with people that don’t use Google Drive. No more sending attachments or spending time merging different versions of files.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59"/>
          <p:cNvSpPr txBox="1"/>
          <p:nvPr>
            <p:ph idx="1" type="body"/>
          </p:nvPr>
        </p:nvSpPr>
        <p:spPr>
          <a:xfrm>
            <a:off x="355675" y="606675"/>
            <a:ext cx="3000300" cy="31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C4C4C"/>
                </a:solidFill>
                <a:highlight>
                  <a:srgbClr val="FFFFFF"/>
                </a:highlight>
                <a:latin typeface="Arial Black"/>
                <a:ea typeface="Arial Black"/>
                <a:cs typeface="Arial Black"/>
                <a:sym typeface="Arial Black"/>
              </a:rPr>
              <a:t>Files in Drive are private, until you decide to share them. </a:t>
            </a:r>
            <a:endParaRPr>
              <a:solidFill>
                <a:srgbClr val="4C4C4C"/>
              </a:solidFill>
              <a:highlight>
                <a:srgbClr val="FFFFFF"/>
              </a:highlight>
              <a:latin typeface="Arial Black"/>
              <a:ea typeface="Arial Black"/>
              <a:cs typeface="Arial Black"/>
              <a:sym typeface="Arial Black"/>
            </a:endParaRPr>
          </a:p>
          <a:p>
            <a:pPr indent="0" lvl="0" marL="0" rtl="0" algn="l">
              <a:spcBef>
                <a:spcPts val="1600"/>
              </a:spcBef>
              <a:spcAft>
                <a:spcPts val="1600"/>
              </a:spcAft>
              <a:buNone/>
            </a:pPr>
            <a:r>
              <a:rPr lang="en">
                <a:solidFill>
                  <a:srgbClr val="4C4C4C"/>
                </a:solidFill>
                <a:highlight>
                  <a:srgbClr val="FFFFFF"/>
                </a:highlight>
                <a:latin typeface="Arial Black"/>
                <a:ea typeface="Arial Black"/>
                <a:cs typeface="Arial Black"/>
                <a:sym typeface="Arial Black"/>
              </a:rPr>
              <a:t>You can quickly invite others to view, comment, and edit any file or folder you choose. </a:t>
            </a:r>
            <a:endParaRPr>
              <a:latin typeface="Arial Black"/>
              <a:ea typeface="Arial Black"/>
              <a:cs typeface="Arial Black"/>
              <a:sym typeface="Arial Black"/>
            </a:endParaRPr>
          </a:p>
        </p:txBody>
      </p:sp>
      <p:pic>
        <p:nvPicPr>
          <p:cNvPr id="287" name="Google Shape;287;p59"/>
          <p:cNvPicPr preferRelativeResize="0"/>
          <p:nvPr/>
        </p:nvPicPr>
        <p:blipFill>
          <a:blip r:embed="rId3">
            <a:alphaModFix/>
          </a:blip>
          <a:stretch>
            <a:fillRect/>
          </a:stretch>
        </p:blipFill>
        <p:spPr>
          <a:xfrm>
            <a:off x="4000625" y="360275"/>
            <a:ext cx="4506050" cy="4132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id="292" name="Google Shape;292;p60"/>
          <p:cNvPicPr preferRelativeResize="0"/>
          <p:nvPr/>
        </p:nvPicPr>
        <p:blipFill rotWithShape="1">
          <a:blip r:embed="rId3">
            <a:alphaModFix/>
          </a:blip>
          <a:srcRect b="0" l="11341" r="11349" t="0"/>
          <a:stretch/>
        </p:blipFill>
        <p:spPr>
          <a:xfrm>
            <a:off x="5244250" y="1386100"/>
            <a:ext cx="3232598" cy="2384201"/>
          </a:xfrm>
          <a:prstGeom prst="rect">
            <a:avLst/>
          </a:prstGeom>
          <a:noFill/>
          <a:ln cap="flat" cmpd="dbl" w="76200">
            <a:solidFill>
              <a:schemeClr val="lt1"/>
            </a:solidFill>
            <a:prstDash val="solid"/>
            <a:miter lim="8000"/>
            <a:headEnd len="sm" w="sm" type="none"/>
            <a:tailEnd len="sm" w="sm" type="none"/>
          </a:ln>
        </p:spPr>
      </p:pic>
      <p:sp>
        <p:nvSpPr>
          <p:cNvPr id="293" name="Google Shape;293;p60"/>
          <p:cNvSpPr txBox="1"/>
          <p:nvPr>
            <p:ph type="title"/>
          </p:nvPr>
        </p:nvSpPr>
        <p:spPr>
          <a:xfrm>
            <a:off x="291875" y="406900"/>
            <a:ext cx="39780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B7CB"/>
                </a:solidFill>
              </a:rPr>
              <a:t>Save Gmail Attachments in Drive</a:t>
            </a:r>
            <a:endParaRPr>
              <a:solidFill>
                <a:srgbClr val="00B7CB"/>
              </a:solidFill>
            </a:endParaRPr>
          </a:p>
        </p:txBody>
      </p:sp>
      <p:sp>
        <p:nvSpPr>
          <p:cNvPr id="294" name="Google Shape;294;p60"/>
          <p:cNvSpPr txBox="1"/>
          <p:nvPr>
            <p:ph idx="1" type="body"/>
          </p:nvPr>
        </p:nvSpPr>
        <p:spPr>
          <a:xfrm>
            <a:off x="291950" y="1854950"/>
            <a:ext cx="3978000" cy="26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rial Black"/>
                <a:ea typeface="Arial Black"/>
                <a:cs typeface="Arial Black"/>
                <a:sym typeface="Arial Black"/>
              </a:rPr>
              <a:t>Hover over an attachment in Gmail and look for the Drive logo.</a:t>
            </a:r>
            <a:endParaRPr sz="1800">
              <a:latin typeface="Arial Black"/>
              <a:ea typeface="Arial Black"/>
              <a:cs typeface="Arial Black"/>
              <a:sym typeface="Arial Black"/>
            </a:endParaRPr>
          </a:p>
          <a:p>
            <a:pPr indent="0" lvl="0" marL="0" rtl="0" algn="l">
              <a:spcBef>
                <a:spcPts val="1600"/>
              </a:spcBef>
              <a:spcAft>
                <a:spcPts val="1600"/>
              </a:spcAft>
              <a:buNone/>
            </a:pPr>
            <a:r>
              <a:rPr lang="en" sz="1800">
                <a:latin typeface="Arial Black"/>
                <a:ea typeface="Arial Black"/>
                <a:cs typeface="Arial Black"/>
                <a:sym typeface="Arial Black"/>
              </a:rPr>
              <a:t> Here, you can save any attachment to your Drive to organize and share them in a single, safe place.</a:t>
            </a:r>
            <a:endParaRPr sz="1800">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61"/>
          <p:cNvSpPr txBox="1"/>
          <p:nvPr/>
        </p:nvSpPr>
        <p:spPr>
          <a:xfrm>
            <a:off x="142225" y="0"/>
            <a:ext cx="8615700" cy="505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00B7CB"/>
                </a:solidFill>
                <a:highlight>
                  <a:srgbClr val="FFFFFF"/>
                </a:highlight>
              </a:rPr>
              <a:t>Disable download, print, and copy options in Docs, Sheets, or Slides</a:t>
            </a:r>
            <a:endParaRPr b="1" sz="2400">
              <a:solidFill>
                <a:srgbClr val="00B7CB"/>
              </a:solidFill>
              <a:highlight>
                <a:srgbClr val="FFFFFF"/>
              </a:highlight>
            </a:endParaRPr>
          </a:p>
          <a:p>
            <a:pPr indent="0" lvl="0" marL="0" rtl="0" algn="ctr">
              <a:spcBef>
                <a:spcPts val="0"/>
              </a:spcBef>
              <a:spcAft>
                <a:spcPts val="0"/>
              </a:spcAft>
              <a:buNone/>
            </a:pPr>
            <a:r>
              <a:t/>
            </a:r>
            <a:endParaRPr b="1" sz="2400">
              <a:solidFill>
                <a:srgbClr val="0000FF"/>
              </a:solidFill>
              <a:highlight>
                <a:srgbClr val="FFFFFF"/>
              </a:highlight>
            </a:endParaRPr>
          </a:p>
          <a:p>
            <a:pPr indent="-342900" lvl="0" marL="914400" rtl="0" algn="l">
              <a:lnSpc>
                <a:spcPct val="100000"/>
              </a:lnSpc>
              <a:spcBef>
                <a:spcPts val="800"/>
              </a:spcBef>
              <a:spcAft>
                <a:spcPts val="0"/>
              </a:spcAft>
              <a:buClr>
                <a:srgbClr val="000000"/>
              </a:buClr>
              <a:buSzPts val="1800"/>
              <a:buFont typeface="Arial"/>
              <a:buAutoNum type="arabicPeriod"/>
            </a:pPr>
            <a:r>
              <a:rPr lang="en" sz="1800"/>
              <a:t>Open a Docs, Sheets, or Slides file that you own.</a:t>
            </a:r>
            <a:endParaRPr sz="1800"/>
          </a:p>
          <a:p>
            <a:pPr indent="-342900" lvl="0" marL="914400" rtl="0" algn="l">
              <a:lnSpc>
                <a:spcPct val="100000"/>
              </a:lnSpc>
              <a:spcBef>
                <a:spcPts val="0"/>
              </a:spcBef>
              <a:spcAft>
                <a:spcPts val="0"/>
              </a:spcAft>
              <a:buClr>
                <a:srgbClr val="000000"/>
              </a:buClr>
              <a:buSzPts val="1800"/>
              <a:buFont typeface="Arial"/>
              <a:buAutoNum type="arabicPeriod"/>
            </a:pPr>
            <a:r>
              <a:rPr lang="en" sz="1800"/>
              <a:t>At the top, click Share.</a:t>
            </a:r>
            <a:endParaRPr sz="1800"/>
          </a:p>
          <a:p>
            <a:pPr indent="-342900" lvl="0" marL="914400" rtl="0" algn="l">
              <a:lnSpc>
                <a:spcPct val="100000"/>
              </a:lnSpc>
              <a:spcBef>
                <a:spcPts val="0"/>
              </a:spcBef>
              <a:spcAft>
                <a:spcPts val="0"/>
              </a:spcAft>
              <a:buClr>
                <a:srgbClr val="000000"/>
              </a:buClr>
              <a:buSzPts val="1800"/>
              <a:buFont typeface="Arial Narrow"/>
              <a:buAutoNum type="arabicPeriod"/>
            </a:pPr>
            <a:r>
              <a:rPr lang="en" sz="1800"/>
              <a:t>In the bottom-right corner, click </a:t>
            </a:r>
            <a:r>
              <a:rPr b="1" lang="en" sz="1800"/>
              <a:t>Advanced</a:t>
            </a:r>
            <a:r>
              <a:rPr lang="en" sz="1800"/>
              <a:t>.</a:t>
            </a:r>
            <a:endParaRPr sz="1800"/>
          </a:p>
          <a:p>
            <a:pPr indent="-342900" lvl="0" marL="914400" rtl="0" algn="l">
              <a:lnSpc>
                <a:spcPct val="100000"/>
              </a:lnSpc>
              <a:spcBef>
                <a:spcPts val="0"/>
              </a:spcBef>
              <a:spcAft>
                <a:spcPts val="0"/>
              </a:spcAft>
              <a:buClr>
                <a:srgbClr val="000000"/>
              </a:buClr>
              <a:buSzPts val="1800"/>
              <a:buFont typeface="Arial Narrow"/>
              <a:buAutoNum type="arabicPeriod"/>
            </a:pPr>
            <a:r>
              <a:rPr lang="en" sz="1800"/>
              <a:t>Check the </a:t>
            </a:r>
            <a:r>
              <a:rPr b="1" lang="en" sz="1800"/>
              <a:t>Disable options to download, print, and copy for commenters and viewers</a:t>
            </a:r>
            <a:r>
              <a:rPr lang="en" sz="1800"/>
              <a:t> box.</a:t>
            </a:r>
            <a:endParaRPr sz="1800"/>
          </a:p>
          <a:p>
            <a:pPr indent="-342900" lvl="0" marL="914400" rtl="0" algn="l">
              <a:lnSpc>
                <a:spcPct val="100000"/>
              </a:lnSpc>
              <a:spcBef>
                <a:spcPts val="0"/>
              </a:spcBef>
              <a:spcAft>
                <a:spcPts val="0"/>
              </a:spcAft>
              <a:buClr>
                <a:srgbClr val="000000"/>
              </a:buClr>
              <a:buSzPts val="1800"/>
              <a:buFont typeface="Arial"/>
              <a:buAutoNum type="arabicPeriod"/>
            </a:pPr>
            <a:r>
              <a:rPr lang="en" sz="1800"/>
              <a:t>Click Save changes.</a:t>
            </a:r>
            <a:endParaRPr sz="1800"/>
          </a:p>
          <a:p>
            <a:pPr indent="-342900" lvl="0" marL="914400" rtl="0" algn="l">
              <a:lnSpc>
                <a:spcPct val="100000"/>
              </a:lnSpc>
              <a:spcBef>
                <a:spcPts val="0"/>
              </a:spcBef>
              <a:spcAft>
                <a:spcPts val="0"/>
              </a:spcAft>
              <a:buClr>
                <a:srgbClr val="000000"/>
              </a:buClr>
              <a:buSzPts val="1800"/>
              <a:buFont typeface="Arial"/>
              <a:buAutoNum type="arabicPeriod"/>
            </a:pPr>
            <a:r>
              <a:rPr lang="en" sz="1800"/>
              <a:t>Click Done.</a:t>
            </a:r>
            <a:endParaRPr sz="1800"/>
          </a:p>
          <a:p>
            <a:pPr indent="0" lvl="0" marL="127000" rtl="0" algn="l">
              <a:lnSpc>
                <a:spcPct val="100000"/>
              </a:lnSpc>
              <a:spcBef>
                <a:spcPts val="800"/>
              </a:spcBef>
              <a:spcAft>
                <a:spcPts val="0"/>
              </a:spcAft>
              <a:buNone/>
            </a:pPr>
            <a:r>
              <a:rPr lang="en" sz="1800">
                <a:solidFill>
                  <a:srgbClr val="555555"/>
                </a:solidFill>
                <a:highlight>
                  <a:srgbClr val="FFFFFF"/>
                </a:highlight>
              </a:rPr>
              <a:t>Now, anyone with “view” or “comment” access will see the download, print, and copy options grayed out.</a:t>
            </a:r>
            <a:endParaRPr sz="1800">
              <a:solidFill>
                <a:srgbClr val="555555"/>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62"/>
          <p:cNvSpPr txBox="1"/>
          <p:nvPr>
            <p:ph type="title"/>
          </p:nvPr>
        </p:nvSpPr>
        <p:spPr>
          <a:xfrm>
            <a:off x="311700" y="181625"/>
            <a:ext cx="8520600" cy="6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00B7CB"/>
                </a:solidFill>
                <a:highlight>
                  <a:schemeClr val="lt1"/>
                </a:highlight>
              </a:rPr>
              <a:t>Email a copy as an attachment</a:t>
            </a:r>
            <a:endParaRPr sz="3000">
              <a:solidFill>
                <a:srgbClr val="00B7CB"/>
              </a:solidFill>
            </a:endParaRPr>
          </a:p>
        </p:txBody>
      </p:sp>
      <p:sp>
        <p:nvSpPr>
          <p:cNvPr id="305" name="Google Shape;305;p62"/>
          <p:cNvSpPr txBox="1"/>
          <p:nvPr>
            <p:ph idx="1" type="body"/>
          </p:nvPr>
        </p:nvSpPr>
        <p:spPr>
          <a:xfrm>
            <a:off x="115700" y="860525"/>
            <a:ext cx="4666800" cy="3927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chemeClr val="dk1"/>
                </a:solidFill>
                <a:highlight>
                  <a:schemeClr val="lt1"/>
                </a:highlight>
                <a:latin typeface="Verdana"/>
                <a:ea typeface="Verdana"/>
                <a:cs typeface="Verdana"/>
                <a:sym typeface="Verdana"/>
              </a:rPr>
              <a:t>If you need to collaborate with someone on your spreadsheet in your old program or format, such as PDF or Excel, you can email it as an attachment.</a:t>
            </a:r>
            <a:endParaRPr sz="1400">
              <a:solidFill>
                <a:schemeClr val="dk1"/>
              </a:solidFill>
              <a:highlight>
                <a:schemeClr val="lt1"/>
              </a:highlight>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highlight>
                <a:schemeClr val="lt1"/>
              </a:highlight>
              <a:latin typeface="Verdana"/>
              <a:ea typeface="Verdana"/>
              <a:cs typeface="Verdana"/>
              <a:sym typeface="Verdana"/>
            </a:endParaRPr>
          </a:p>
          <a:p>
            <a:pPr indent="-317500" lvl="0" marL="457200" rtl="0" algn="l">
              <a:lnSpc>
                <a:spcPct val="100000"/>
              </a:lnSpc>
              <a:spcBef>
                <a:spcPts val="0"/>
              </a:spcBef>
              <a:spcAft>
                <a:spcPts val="0"/>
              </a:spcAft>
              <a:buClr>
                <a:schemeClr val="dk1"/>
              </a:buClr>
              <a:buSzPts val="1400"/>
              <a:buFont typeface="Verdana"/>
              <a:buAutoNum type="arabicPeriod"/>
            </a:pPr>
            <a:r>
              <a:rPr lang="en" sz="1400">
                <a:solidFill>
                  <a:schemeClr val="dk1"/>
                </a:solidFill>
                <a:highlight>
                  <a:schemeClr val="lt1"/>
                </a:highlight>
                <a:latin typeface="Verdana"/>
                <a:ea typeface="Verdana"/>
                <a:cs typeface="Verdana"/>
                <a:sym typeface="Verdana"/>
              </a:rPr>
              <a:t>Click </a:t>
            </a:r>
            <a:r>
              <a:rPr b="1" lang="en" sz="1400">
                <a:solidFill>
                  <a:schemeClr val="dk1"/>
                </a:solidFill>
                <a:highlight>
                  <a:schemeClr val="lt1"/>
                </a:highlight>
                <a:latin typeface="Verdana"/>
                <a:ea typeface="Verdana"/>
                <a:cs typeface="Verdana"/>
                <a:sym typeface="Verdana"/>
              </a:rPr>
              <a:t>File</a:t>
            </a:r>
            <a:r>
              <a:rPr lang="en" sz="1400">
                <a:solidFill>
                  <a:schemeClr val="dk1"/>
                </a:solidFill>
                <a:highlight>
                  <a:schemeClr val="lt1"/>
                </a:highlight>
                <a:latin typeface="Verdana"/>
                <a:ea typeface="Verdana"/>
                <a:cs typeface="Verdana"/>
                <a:sym typeface="Verdana"/>
              </a:rPr>
              <a:t> &gt; </a:t>
            </a:r>
            <a:r>
              <a:rPr b="1" lang="en" sz="1400">
                <a:solidFill>
                  <a:schemeClr val="dk1"/>
                </a:solidFill>
                <a:highlight>
                  <a:schemeClr val="lt1"/>
                </a:highlight>
                <a:latin typeface="Verdana"/>
                <a:ea typeface="Verdana"/>
                <a:cs typeface="Verdana"/>
                <a:sym typeface="Verdana"/>
              </a:rPr>
              <a:t>Email as attachment</a:t>
            </a:r>
            <a:r>
              <a:rPr lang="en" sz="1400">
                <a:solidFill>
                  <a:schemeClr val="dk1"/>
                </a:solidFill>
                <a:highlight>
                  <a:schemeClr val="lt1"/>
                </a:highlight>
                <a:latin typeface="Verdana"/>
                <a:ea typeface="Verdana"/>
                <a:cs typeface="Verdana"/>
                <a:sym typeface="Verdana"/>
              </a:rPr>
              <a:t>.</a:t>
            </a:r>
            <a:endParaRPr sz="1400">
              <a:solidFill>
                <a:schemeClr val="dk1"/>
              </a:solidFill>
              <a:highlight>
                <a:schemeClr val="lt1"/>
              </a:highlight>
              <a:latin typeface="Verdana"/>
              <a:ea typeface="Verdana"/>
              <a:cs typeface="Verdana"/>
              <a:sym typeface="Verdana"/>
            </a:endParaRPr>
          </a:p>
          <a:p>
            <a:pPr indent="-317500" lvl="0" marL="457200" rtl="0" algn="l">
              <a:lnSpc>
                <a:spcPct val="100000"/>
              </a:lnSpc>
              <a:spcBef>
                <a:spcPts val="0"/>
              </a:spcBef>
              <a:spcAft>
                <a:spcPts val="0"/>
              </a:spcAft>
              <a:buClr>
                <a:schemeClr val="dk1"/>
              </a:buClr>
              <a:buSzPts val="1400"/>
              <a:buFont typeface="Verdana"/>
              <a:buAutoNum type="arabicPeriod"/>
            </a:pPr>
            <a:r>
              <a:rPr lang="en" sz="1400">
                <a:solidFill>
                  <a:schemeClr val="dk1"/>
                </a:solidFill>
                <a:highlight>
                  <a:schemeClr val="lt1"/>
                </a:highlight>
                <a:latin typeface="Verdana"/>
                <a:ea typeface="Verdana"/>
                <a:cs typeface="Verdana"/>
                <a:sym typeface="Verdana"/>
              </a:rPr>
              <a:t>Select a format.</a:t>
            </a:r>
            <a:endParaRPr sz="1400">
              <a:solidFill>
                <a:schemeClr val="dk1"/>
              </a:solidFill>
              <a:highlight>
                <a:schemeClr val="lt1"/>
              </a:highlight>
              <a:latin typeface="Verdana"/>
              <a:ea typeface="Verdana"/>
              <a:cs typeface="Verdana"/>
              <a:sym typeface="Verdana"/>
            </a:endParaRPr>
          </a:p>
          <a:p>
            <a:pPr indent="-317500" lvl="0" marL="457200" rtl="0" algn="l">
              <a:lnSpc>
                <a:spcPct val="100000"/>
              </a:lnSpc>
              <a:spcBef>
                <a:spcPts val="0"/>
              </a:spcBef>
              <a:spcAft>
                <a:spcPts val="0"/>
              </a:spcAft>
              <a:buClr>
                <a:schemeClr val="dk1"/>
              </a:buClr>
              <a:buSzPts val="1400"/>
              <a:buFont typeface="Verdana"/>
              <a:buAutoNum type="arabicPeriod"/>
            </a:pPr>
            <a:r>
              <a:rPr lang="en" sz="1400">
                <a:solidFill>
                  <a:schemeClr val="dk1"/>
                </a:solidFill>
                <a:highlight>
                  <a:schemeClr val="lt1"/>
                </a:highlight>
                <a:latin typeface="Verdana"/>
                <a:ea typeface="Verdana"/>
                <a:cs typeface="Verdana"/>
                <a:sym typeface="Verdana"/>
              </a:rPr>
              <a:t>Enter the email addresses or Groups you want to send copies to.</a:t>
            </a:r>
            <a:endParaRPr sz="1400">
              <a:solidFill>
                <a:schemeClr val="dk1"/>
              </a:solidFill>
              <a:highlight>
                <a:schemeClr val="lt1"/>
              </a:highlight>
              <a:latin typeface="Verdana"/>
              <a:ea typeface="Verdana"/>
              <a:cs typeface="Verdana"/>
              <a:sym typeface="Verdana"/>
            </a:endParaRPr>
          </a:p>
          <a:p>
            <a:pPr indent="-317500" lvl="0" marL="457200" rtl="0" algn="l">
              <a:lnSpc>
                <a:spcPct val="100000"/>
              </a:lnSpc>
              <a:spcBef>
                <a:spcPts val="0"/>
              </a:spcBef>
              <a:spcAft>
                <a:spcPts val="0"/>
              </a:spcAft>
              <a:buClr>
                <a:schemeClr val="dk1"/>
              </a:buClr>
              <a:buSzPts val="1400"/>
              <a:buFont typeface="Verdana"/>
              <a:buAutoNum type="arabicPeriod"/>
            </a:pPr>
            <a:r>
              <a:rPr lang="en" sz="1400">
                <a:solidFill>
                  <a:schemeClr val="dk1"/>
                </a:solidFill>
                <a:highlight>
                  <a:schemeClr val="lt1"/>
                </a:highlight>
                <a:latin typeface="Verdana"/>
                <a:ea typeface="Verdana"/>
                <a:cs typeface="Verdana"/>
                <a:sym typeface="Verdana"/>
              </a:rPr>
              <a:t>(Optional) Enter a message.</a:t>
            </a:r>
            <a:endParaRPr sz="1400">
              <a:solidFill>
                <a:schemeClr val="dk1"/>
              </a:solidFill>
              <a:highlight>
                <a:schemeClr val="lt1"/>
              </a:highlight>
              <a:latin typeface="Verdana"/>
              <a:ea typeface="Verdana"/>
              <a:cs typeface="Verdana"/>
              <a:sym typeface="Verdana"/>
            </a:endParaRPr>
          </a:p>
          <a:p>
            <a:pPr indent="-317500" lvl="0" marL="457200" rtl="0" algn="l">
              <a:lnSpc>
                <a:spcPct val="100000"/>
              </a:lnSpc>
              <a:spcBef>
                <a:spcPts val="0"/>
              </a:spcBef>
              <a:spcAft>
                <a:spcPts val="0"/>
              </a:spcAft>
              <a:buClr>
                <a:schemeClr val="dk1"/>
              </a:buClr>
              <a:buSzPts val="1400"/>
              <a:buFont typeface="Verdana"/>
              <a:buAutoNum type="arabicPeriod"/>
            </a:pPr>
            <a:r>
              <a:rPr lang="en" sz="1400">
                <a:solidFill>
                  <a:schemeClr val="dk1"/>
                </a:solidFill>
                <a:highlight>
                  <a:schemeClr val="lt1"/>
                </a:highlight>
                <a:latin typeface="Verdana"/>
                <a:ea typeface="Verdana"/>
                <a:cs typeface="Verdana"/>
                <a:sym typeface="Verdana"/>
              </a:rPr>
              <a:t>Clic</a:t>
            </a:r>
            <a:r>
              <a:rPr lang="en" sz="1400">
                <a:solidFill>
                  <a:schemeClr val="dk1"/>
                </a:solidFill>
                <a:latin typeface="Verdana"/>
                <a:ea typeface="Verdana"/>
                <a:cs typeface="Verdana"/>
                <a:sym typeface="Verdana"/>
              </a:rPr>
              <a:t>k </a:t>
            </a:r>
            <a:r>
              <a:rPr b="1" lang="en" sz="1400">
                <a:solidFill>
                  <a:schemeClr val="dk1"/>
                </a:solidFill>
                <a:latin typeface="Verdana"/>
                <a:ea typeface="Verdana"/>
                <a:cs typeface="Verdana"/>
                <a:sym typeface="Verdana"/>
              </a:rPr>
              <a:t>Send</a:t>
            </a:r>
            <a:r>
              <a:rPr lang="en" sz="1400">
                <a:solidFill>
                  <a:schemeClr val="dk1"/>
                </a:solidFill>
                <a:latin typeface="Verdana"/>
                <a:ea typeface="Verdana"/>
                <a:cs typeface="Verdana"/>
                <a:sym typeface="Verdana"/>
              </a:rPr>
              <a:t>.</a:t>
            </a:r>
            <a:endParaRPr sz="1400">
              <a:solidFill>
                <a:schemeClr val="dk1"/>
              </a:solidFill>
              <a:latin typeface="Verdana"/>
              <a:ea typeface="Verdana"/>
              <a:cs typeface="Verdana"/>
              <a:sym typeface="Verdana"/>
            </a:endParaRPr>
          </a:p>
          <a:p>
            <a:pPr indent="0" lvl="0" marL="0" rtl="0" algn="l">
              <a:lnSpc>
                <a:spcPct val="100000"/>
              </a:lnSpc>
              <a:spcBef>
                <a:spcPts val="500"/>
              </a:spcBef>
              <a:spcAft>
                <a:spcPts val="0"/>
              </a:spcAft>
              <a:buNone/>
            </a:pPr>
            <a:r>
              <a:t/>
            </a:r>
            <a:endParaRPr b="1" i="1" sz="1400">
              <a:solidFill>
                <a:srgbClr val="E69138"/>
              </a:solidFill>
              <a:highlight>
                <a:schemeClr val="lt1"/>
              </a:highlight>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b="1" i="1" lang="en" sz="1400">
                <a:solidFill>
                  <a:srgbClr val="E69138"/>
                </a:solidFill>
                <a:highlight>
                  <a:schemeClr val="lt1"/>
                </a:highlight>
                <a:latin typeface="Verdana"/>
                <a:ea typeface="Verdana"/>
                <a:cs typeface="Verdana"/>
                <a:sym typeface="Verdana"/>
              </a:rPr>
              <a:t>Note:</a:t>
            </a:r>
            <a:r>
              <a:rPr i="1" lang="en" sz="1400">
                <a:solidFill>
                  <a:srgbClr val="E69138"/>
                </a:solidFill>
                <a:highlight>
                  <a:schemeClr val="lt1"/>
                </a:highlight>
                <a:latin typeface="Verdana"/>
                <a:ea typeface="Verdana"/>
                <a:cs typeface="Verdana"/>
                <a:sym typeface="Verdana"/>
              </a:rPr>
              <a:t> </a:t>
            </a:r>
            <a:r>
              <a:rPr i="1" lang="en" sz="1400">
                <a:solidFill>
                  <a:schemeClr val="dk1"/>
                </a:solidFill>
                <a:highlight>
                  <a:schemeClr val="lt1"/>
                </a:highlight>
                <a:latin typeface="Verdana"/>
                <a:ea typeface="Verdana"/>
                <a:cs typeface="Verdana"/>
                <a:sym typeface="Verdana"/>
              </a:rPr>
              <a:t>This sends a copy of the spreadsheet instead of sharing the original, so you won’t be able to use Sheets’ collaboration tools.</a:t>
            </a:r>
            <a:endParaRPr i="1" sz="1400">
              <a:solidFill>
                <a:schemeClr val="dk1"/>
              </a:solidFill>
              <a:highlight>
                <a:schemeClr val="lt1"/>
              </a:highlight>
              <a:latin typeface="Verdana"/>
              <a:ea typeface="Verdana"/>
              <a:cs typeface="Verdana"/>
              <a:sym typeface="Verdana"/>
            </a:endParaRPr>
          </a:p>
          <a:p>
            <a:pPr indent="0" lvl="0" marL="0" rtl="0" algn="l">
              <a:spcBef>
                <a:spcPts val="0"/>
              </a:spcBef>
              <a:spcAft>
                <a:spcPts val="1600"/>
              </a:spcAft>
              <a:buNone/>
            </a:pPr>
            <a:r>
              <a:t/>
            </a:r>
            <a:endParaRPr/>
          </a:p>
        </p:txBody>
      </p:sp>
      <p:pic>
        <p:nvPicPr>
          <p:cNvPr id="306" name="Google Shape;306;p62"/>
          <p:cNvPicPr preferRelativeResize="0"/>
          <p:nvPr/>
        </p:nvPicPr>
        <p:blipFill>
          <a:blip r:embed="rId3">
            <a:alphaModFix/>
          </a:blip>
          <a:stretch>
            <a:fillRect/>
          </a:stretch>
        </p:blipFill>
        <p:spPr>
          <a:xfrm>
            <a:off x="5013175" y="873300"/>
            <a:ext cx="3429025" cy="3901450"/>
          </a:xfrm>
          <a:prstGeom prst="rect">
            <a:avLst/>
          </a:prstGeom>
          <a:noFill/>
          <a:ln cap="flat" cmpd="sng" w="38100">
            <a:solidFill>
              <a:srgbClr val="FF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63"/>
          <p:cNvSpPr txBox="1"/>
          <p:nvPr>
            <p:ph type="ctrTitle"/>
          </p:nvPr>
        </p:nvSpPr>
        <p:spPr>
          <a:xfrm>
            <a:off x="436825" y="901200"/>
            <a:ext cx="4065900" cy="334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B7CB"/>
                </a:solidFill>
              </a:rPr>
              <a:t>Suggesting</a:t>
            </a:r>
            <a:endParaRPr>
              <a:solidFill>
                <a:srgbClr val="00B7CB"/>
              </a:solidFill>
            </a:endParaRPr>
          </a:p>
          <a:p>
            <a:pPr indent="0" lvl="0" marL="0" rtl="0" algn="l">
              <a:spcBef>
                <a:spcPts val="0"/>
              </a:spcBef>
              <a:spcAft>
                <a:spcPts val="0"/>
              </a:spcAft>
              <a:buNone/>
            </a:pPr>
            <a:r>
              <a:rPr lang="en">
                <a:solidFill>
                  <a:srgbClr val="00B7CB"/>
                </a:solidFill>
              </a:rPr>
              <a:t>Comments</a:t>
            </a:r>
            <a:endParaRPr>
              <a:solidFill>
                <a:srgbClr val="00B7CB"/>
              </a:solidFill>
            </a:endParaRPr>
          </a:p>
          <a:p>
            <a:pPr indent="0" lvl="0" marL="0" rtl="0" algn="l">
              <a:spcBef>
                <a:spcPts val="0"/>
              </a:spcBef>
              <a:spcAft>
                <a:spcPts val="0"/>
              </a:spcAft>
              <a:buNone/>
            </a:pPr>
            <a:r>
              <a:rPr lang="en">
                <a:solidFill>
                  <a:srgbClr val="00B7CB"/>
                </a:solidFill>
              </a:rPr>
              <a:t>Tag People in Comments</a:t>
            </a:r>
            <a:endParaRPr>
              <a:solidFill>
                <a:srgbClr val="00B7CB"/>
              </a:solidFill>
            </a:endParaRPr>
          </a:p>
          <a:p>
            <a:pPr indent="0" lvl="0" marL="0" rtl="0" algn="l">
              <a:spcBef>
                <a:spcPts val="0"/>
              </a:spcBef>
              <a:spcAft>
                <a:spcPts val="0"/>
              </a:spcAft>
              <a:buNone/>
            </a:pPr>
            <a:r>
              <a:rPr lang="en">
                <a:solidFill>
                  <a:srgbClr val="00B7CB"/>
                </a:solidFill>
              </a:rPr>
              <a:t>Voice typing</a:t>
            </a:r>
            <a:endParaRPr>
              <a:solidFill>
                <a:srgbClr val="00B7C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64"/>
          <p:cNvSpPr txBox="1"/>
          <p:nvPr>
            <p:ph type="title"/>
          </p:nvPr>
        </p:nvSpPr>
        <p:spPr>
          <a:xfrm>
            <a:off x="284100" y="307975"/>
            <a:ext cx="24798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DRIVE</a:t>
            </a:r>
            <a:endParaRPr/>
          </a:p>
        </p:txBody>
      </p:sp>
      <p:sp>
        <p:nvSpPr>
          <p:cNvPr id="317" name="Google Shape;317;p64"/>
          <p:cNvSpPr txBox="1"/>
          <p:nvPr>
            <p:ph idx="1" type="body"/>
          </p:nvPr>
        </p:nvSpPr>
        <p:spPr>
          <a:xfrm>
            <a:off x="3381100" y="307975"/>
            <a:ext cx="5451300" cy="4268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b="1"/>
          </a:p>
          <a:p>
            <a:pPr indent="0" lvl="0" marL="0" rtl="0" algn="l">
              <a:spcBef>
                <a:spcPts val="1600"/>
              </a:spcBef>
              <a:spcAft>
                <a:spcPts val="0"/>
              </a:spcAft>
              <a:buNone/>
            </a:pPr>
            <a:r>
              <a:rPr b="1" lang="en"/>
              <a:t>What can you do with Team Drives?</a:t>
            </a:r>
            <a:endParaRPr b="1"/>
          </a:p>
          <a:p>
            <a:pPr indent="0" lvl="0" marL="0" rtl="0" algn="l">
              <a:spcBef>
                <a:spcPts val="1600"/>
              </a:spcBef>
              <a:spcAft>
                <a:spcPts val="0"/>
              </a:spcAft>
              <a:buNone/>
            </a:pPr>
            <a:r>
              <a:rPr lang="en"/>
              <a:t>Google Team Drives are shared spaces where teams can easily store, search, and access files anywhere, from any device.</a:t>
            </a:r>
            <a:endParaRPr/>
          </a:p>
          <a:p>
            <a:pPr indent="0" lvl="0" marL="0" rtl="0" algn="l">
              <a:spcBef>
                <a:spcPts val="1600"/>
              </a:spcBef>
              <a:spcAft>
                <a:spcPts val="0"/>
              </a:spcAft>
              <a:buNone/>
            </a:pPr>
            <a:r>
              <a:rPr lang="en"/>
              <a:t>Add Files and Folders, Organize Files and Share and Collaborate</a:t>
            </a:r>
            <a:endParaRPr/>
          </a:p>
          <a:p>
            <a:pPr indent="0" lvl="0" marL="0" rtl="0" algn="l">
              <a:spcBef>
                <a:spcPts val="1600"/>
              </a:spcBef>
              <a:spcAft>
                <a:spcPts val="1600"/>
              </a:spcAft>
              <a:buNone/>
            </a:pPr>
            <a:r>
              <a:rPr lang="en"/>
              <a:t>Files in Team Drive belong to the team instead of an individual.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Google Shape;322;p65"/>
          <p:cNvPicPr preferRelativeResize="0"/>
          <p:nvPr/>
        </p:nvPicPr>
        <p:blipFill rotWithShape="1">
          <a:blip r:embed="rId3">
            <a:alphaModFix/>
          </a:blip>
          <a:srcRect b="0" l="28181" r="28181" t="0"/>
          <a:stretch/>
        </p:blipFill>
        <p:spPr>
          <a:xfrm>
            <a:off x="5442850" y="308100"/>
            <a:ext cx="3402000" cy="4521700"/>
          </a:xfrm>
          <a:prstGeom prst="rect">
            <a:avLst/>
          </a:prstGeom>
          <a:noFill/>
          <a:ln>
            <a:noFill/>
          </a:ln>
        </p:spPr>
      </p:pic>
      <p:sp>
        <p:nvSpPr>
          <p:cNvPr id="323" name="Google Shape;323;p65"/>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CREATE A TEAM DRIVE</a:t>
            </a:r>
            <a:endParaRPr>
              <a:solidFill>
                <a:schemeClr val="dk2"/>
              </a:solidFill>
            </a:endParaRPr>
          </a:p>
        </p:txBody>
      </p:sp>
      <p:sp>
        <p:nvSpPr>
          <p:cNvPr id="324" name="Google Shape;324;p65"/>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Open </a:t>
            </a:r>
            <a:r>
              <a:rPr lang="en" u="sng">
                <a:solidFill>
                  <a:schemeClr val="hlink"/>
                </a:solidFill>
                <a:hlinkClick r:id="rId4"/>
              </a:rPr>
              <a:t>Drive</a:t>
            </a:r>
            <a:r>
              <a:rPr lang="en"/>
              <a:t>.</a:t>
            </a:r>
            <a:endParaRPr/>
          </a:p>
          <a:p>
            <a:pPr indent="0" lvl="0" marL="0" rtl="0" algn="l">
              <a:spcBef>
                <a:spcPts val="1600"/>
              </a:spcBef>
              <a:spcAft>
                <a:spcPts val="0"/>
              </a:spcAft>
              <a:buNone/>
            </a:pPr>
            <a:r>
              <a:rPr lang="en"/>
              <a:t>In the left navigation, click </a:t>
            </a:r>
            <a:r>
              <a:rPr b="1" lang="en"/>
              <a:t>Team Drives</a:t>
            </a:r>
            <a:r>
              <a:rPr lang="en"/>
              <a:t>.</a:t>
            </a:r>
            <a:endParaRPr/>
          </a:p>
          <a:p>
            <a:pPr indent="0" lvl="0" marL="0" rtl="0" algn="l">
              <a:spcBef>
                <a:spcPts val="1600"/>
              </a:spcBef>
              <a:spcAft>
                <a:spcPts val="0"/>
              </a:spcAft>
              <a:buNone/>
            </a:pPr>
            <a:r>
              <a:rPr lang="en"/>
              <a:t>At top, click New.</a:t>
            </a:r>
            <a:endParaRPr/>
          </a:p>
          <a:p>
            <a:pPr indent="0" lvl="0" marL="0" rtl="0" algn="l">
              <a:spcBef>
                <a:spcPts val="1600"/>
              </a:spcBef>
              <a:spcAft>
                <a:spcPts val="0"/>
              </a:spcAft>
              <a:buNone/>
            </a:pPr>
            <a:r>
              <a:rPr lang="en"/>
              <a:t>Enter a name.</a:t>
            </a:r>
            <a:endParaRPr/>
          </a:p>
          <a:p>
            <a:pPr indent="0" lvl="0" marL="0" rtl="0" algn="l">
              <a:spcBef>
                <a:spcPts val="1600"/>
              </a:spcBef>
              <a:spcAft>
                <a:spcPts val="0"/>
              </a:spcAft>
              <a:buNone/>
            </a:pPr>
            <a:r>
              <a:rPr lang="en"/>
              <a:t>Click </a:t>
            </a:r>
            <a:r>
              <a:rPr b="1" lang="en"/>
              <a:t>Create</a:t>
            </a:r>
            <a:r>
              <a:rPr lang="en"/>
              <a:t>.</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66"/>
          <p:cNvSpPr txBox="1"/>
          <p:nvPr>
            <p:ph type="ctrTitle"/>
          </p:nvPr>
        </p:nvSpPr>
        <p:spPr>
          <a:xfrm>
            <a:off x="311700" y="1957350"/>
            <a:ext cx="8520600" cy="122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Forms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49"/>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GMail</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67"/>
          <p:cNvSpPr txBox="1"/>
          <p:nvPr>
            <p:ph type="title"/>
          </p:nvPr>
        </p:nvSpPr>
        <p:spPr>
          <a:xfrm>
            <a:off x="3019425" y="1662150"/>
            <a:ext cx="3105300" cy="18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Let’s Create a Form</a:t>
            </a:r>
            <a:endParaRPr>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pic>
        <p:nvPicPr>
          <p:cNvPr descr="Great ideas can surface in unexpected places. We created Keep to capture your thoughts anytime, anywhere—with smart tools to help you easily organize your notes, ideas and to dos.&#10;&#10;Jimmy and Jenny walk through the new features for Keep, which is now a core product of G Suite. In addition, Keep now works with Docs for easier brainstorming (https://blog.google/products/g-suite/capture-ideas-google-keep-bring-them-life-google-docs/). You can also download the Chrome extension to add special notes to URL's you may come across. Keep's mobile app works with Android and iOS, and across apps. &#10;&#10;For more tips, visit our Learning Center:&#10;&#10;Add notes with voice (https://gsuite.google.com/learning-center/tips/keep/#/show-tip/add-notes-with-your-voice)&#10;&#10;Add drawings to notes (https://gsuite.google.com/learning-center/tips/keep/#/show-tip/add-drawings-to-notes)&#10;&#10;Add images to notes (https://gsuite.google.com/learning-center/tips/keep/#/show-tip/add-images-to-notes)&#10;&#10;Send notes to other products (https://gsuite.google.com/learning-center/tips/keep/#/show-tip/send-notes-to-other-google-products)&#10;&#10;Add web or app content to notes (https://gsuite.google.com/learning-center/tips/keep/#/show-tip/add-web-or-app-content-to-notes)&#10;&#10;&#10;Want to take full advantage of the existing The G Suite Show video library? Check out the following resources:&#10;- Check out our searchable library: https://goo.gl/SK6ENo&#10;- Ask access to our Google Drive: https://goo.gl/MGJ2Dv. You’ll have access to all scripts and videos in mp4 format, so you can create your own training resources!" id="339" name="Google Shape;339;p68" title="Update Your To-Dos with Keep | The G Suite Show">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340" name="Google Shape;340;p68"/>
          <p:cNvSpPr txBox="1"/>
          <p:nvPr>
            <p:ph type="title"/>
          </p:nvPr>
        </p:nvSpPr>
        <p:spPr>
          <a:xfrm>
            <a:off x="461350" y="533400"/>
            <a:ext cx="2769600" cy="25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Google Keep</a:t>
            </a:r>
            <a:endParaRPr/>
          </a:p>
        </p:txBody>
      </p:sp>
      <p:sp>
        <p:nvSpPr>
          <p:cNvPr id="341" name="Google Shape;341;p68"/>
          <p:cNvSpPr txBox="1"/>
          <p:nvPr>
            <p:ph idx="1" type="body"/>
          </p:nvPr>
        </p:nvSpPr>
        <p:spPr>
          <a:xfrm>
            <a:off x="461200" y="3182226"/>
            <a:ext cx="2769600" cy="12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go to:</a:t>
            </a:r>
            <a:endParaRPr/>
          </a:p>
          <a:p>
            <a:pPr indent="0" lvl="0" marL="0" rtl="0" algn="l">
              <a:spcBef>
                <a:spcPts val="1600"/>
              </a:spcBef>
              <a:spcAft>
                <a:spcPts val="1600"/>
              </a:spcAft>
              <a:buNone/>
            </a:pPr>
            <a:r>
              <a:rPr lang="en"/>
              <a:t>keep.google.com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id="346" name="Google Shape;346;p69"/>
          <p:cNvPicPr preferRelativeResize="0"/>
          <p:nvPr/>
        </p:nvPicPr>
        <p:blipFill rotWithShape="1">
          <a:blip r:embed="rId3">
            <a:alphaModFix/>
          </a:blip>
          <a:srcRect b="0" l="6597" r="6597" t="0"/>
          <a:stretch/>
        </p:blipFill>
        <p:spPr>
          <a:xfrm>
            <a:off x="3047650" y="0"/>
            <a:ext cx="6096299" cy="5143501"/>
          </a:xfrm>
          <a:prstGeom prst="rect">
            <a:avLst/>
          </a:prstGeom>
          <a:noFill/>
          <a:ln>
            <a:noFill/>
          </a:ln>
        </p:spPr>
      </p:pic>
      <p:sp>
        <p:nvSpPr>
          <p:cNvPr id="347" name="Google Shape;347;p69"/>
          <p:cNvSpPr txBox="1"/>
          <p:nvPr>
            <p:ph type="title"/>
          </p:nvPr>
        </p:nvSpPr>
        <p:spPr>
          <a:xfrm>
            <a:off x="233600" y="829550"/>
            <a:ext cx="2566200" cy="89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Google Tips Library</a:t>
            </a:r>
            <a:endParaRPr/>
          </a:p>
        </p:txBody>
      </p:sp>
      <p:sp>
        <p:nvSpPr>
          <p:cNvPr id="348" name="Google Shape;348;p69"/>
          <p:cNvSpPr txBox="1"/>
          <p:nvPr>
            <p:ph idx="1" type="body"/>
          </p:nvPr>
        </p:nvSpPr>
        <p:spPr>
          <a:xfrm>
            <a:off x="233600" y="1798300"/>
            <a:ext cx="2566200" cy="297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4"/>
              </a:rPr>
              <a:t>https://gsuite.google.com/learning-center/tips/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70"/>
          <p:cNvSpPr txBox="1"/>
          <p:nvPr>
            <p:ph type="title"/>
          </p:nvPr>
        </p:nvSpPr>
        <p:spPr>
          <a:xfrm>
            <a:off x="233600" y="829550"/>
            <a:ext cx="2566200" cy="89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0"/>
          <p:cNvSpPr txBox="1"/>
          <p:nvPr>
            <p:ph idx="1" type="body"/>
          </p:nvPr>
        </p:nvSpPr>
        <p:spPr>
          <a:xfrm>
            <a:off x="233600" y="1798300"/>
            <a:ext cx="2566200" cy="297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Dogs... Love.... Food.&#10;Video by Andrew Grantham: http://facebook.com/klaatu42&#10;T-SHIRTS: http://talkinganimalmerch.com (all profits go to SPCA)&#10;facebook: http://tinyurl.com/talkanimal&#10;twitter: http://twitter.com/talkinganimals" id="355" name="Google Shape;355;p70" title="Ultimate Dog Tease">
            <a:hlinkClick r:id="rId3"/>
          </p:cNvPr>
          <p:cNvPicPr preferRelativeResize="0"/>
          <p:nvPr/>
        </p:nvPicPr>
        <p:blipFill>
          <a:blip r:embed="rId4">
            <a:alphaModFix/>
          </a:blip>
          <a:stretch>
            <a:fillRect/>
          </a:stretch>
        </p:blipFill>
        <p:spPr>
          <a:xfrm>
            <a:off x="4119100" y="898450"/>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71"/>
          <p:cNvSpPr txBox="1"/>
          <p:nvPr>
            <p:ph type="title"/>
          </p:nvPr>
        </p:nvSpPr>
        <p:spPr>
          <a:xfrm>
            <a:off x="3019425" y="1662150"/>
            <a:ext cx="3105300" cy="18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rPr>
              <a:t>¿¿¿</a:t>
            </a:r>
            <a:r>
              <a:rPr b="1" i="1" lang="en">
                <a:solidFill>
                  <a:schemeClr val="dk2"/>
                </a:solidFill>
              </a:rPr>
              <a:t>Questions</a:t>
            </a:r>
            <a:r>
              <a:rPr b="1" lang="en">
                <a:solidFill>
                  <a:schemeClr val="dk2"/>
                </a:solidFill>
              </a:rPr>
              <a:t>???</a:t>
            </a:r>
            <a:endParaRPr b="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50"/>
          <p:cNvPicPr preferRelativeResize="0"/>
          <p:nvPr/>
        </p:nvPicPr>
        <p:blipFill rotWithShape="1">
          <a:blip r:embed="rId3">
            <a:alphaModFix amt="90000"/>
          </a:blip>
          <a:srcRect b="0" l="2226" r="2235" t="0"/>
          <a:stretch/>
        </p:blipFill>
        <p:spPr>
          <a:xfrm>
            <a:off x="0" y="0"/>
            <a:ext cx="9143994" cy="2574701"/>
          </a:xfrm>
          <a:prstGeom prst="rect">
            <a:avLst/>
          </a:prstGeom>
          <a:noFill/>
          <a:ln>
            <a:noFill/>
          </a:ln>
        </p:spPr>
      </p:pic>
      <p:sp>
        <p:nvSpPr>
          <p:cNvPr id="226" name="Google Shape;226;p50"/>
          <p:cNvSpPr txBox="1"/>
          <p:nvPr>
            <p:ph type="title"/>
          </p:nvPr>
        </p:nvSpPr>
        <p:spPr>
          <a:xfrm>
            <a:off x="836400" y="3032200"/>
            <a:ext cx="7490400" cy="157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A fresh and clean look for Gmail on the web, cont’d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51"/>
          <p:cNvPicPr preferRelativeResize="0"/>
          <p:nvPr/>
        </p:nvPicPr>
        <p:blipFill rotWithShape="1">
          <a:blip r:embed="rId3">
            <a:alphaModFix/>
          </a:blip>
          <a:srcRect b="13551" l="0" r="0" t="13551"/>
          <a:stretch/>
        </p:blipFill>
        <p:spPr>
          <a:xfrm>
            <a:off x="3" y="0"/>
            <a:ext cx="3445526" cy="2571753"/>
          </a:xfrm>
          <a:prstGeom prst="rect">
            <a:avLst/>
          </a:prstGeom>
          <a:noFill/>
          <a:ln>
            <a:noFill/>
          </a:ln>
        </p:spPr>
      </p:pic>
      <p:pic>
        <p:nvPicPr>
          <p:cNvPr id="232" name="Google Shape;232;p51"/>
          <p:cNvPicPr preferRelativeResize="0"/>
          <p:nvPr/>
        </p:nvPicPr>
        <p:blipFill rotWithShape="1">
          <a:blip r:embed="rId4">
            <a:alphaModFix/>
          </a:blip>
          <a:srcRect b="23570" l="0" r="0" t="23570"/>
          <a:stretch/>
        </p:blipFill>
        <p:spPr>
          <a:xfrm>
            <a:off x="0" y="2571750"/>
            <a:ext cx="3445526" cy="2571751"/>
          </a:xfrm>
          <a:prstGeom prst="rect">
            <a:avLst/>
          </a:prstGeom>
          <a:noFill/>
          <a:ln>
            <a:noFill/>
          </a:ln>
        </p:spPr>
      </p:pic>
      <p:sp>
        <p:nvSpPr>
          <p:cNvPr id="233" name="Google Shape;233;p51"/>
          <p:cNvSpPr txBox="1"/>
          <p:nvPr>
            <p:ph type="title"/>
          </p:nvPr>
        </p:nvSpPr>
        <p:spPr>
          <a:xfrm>
            <a:off x="4049113" y="307825"/>
            <a:ext cx="4779300" cy="141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00B7CB"/>
                </a:solidFill>
              </a:rPr>
              <a:t>Snooze - Reminder to follow up on important email</a:t>
            </a:r>
            <a:endParaRPr>
              <a:solidFill>
                <a:srgbClr val="00B7CB"/>
              </a:solidFill>
            </a:endParaRPr>
          </a:p>
        </p:txBody>
      </p:sp>
      <p:sp>
        <p:nvSpPr>
          <p:cNvPr id="234" name="Google Shape;234;p51"/>
          <p:cNvSpPr txBox="1"/>
          <p:nvPr>
            <p:ph idx="1" type="body"/>
          </p:nvPr>
        </p:nvSpPr>
        <p:spPr>
          <a:xfrm>
            <a:off x="4054888" y="1808125"/>
            <a:ext cx="4779300" cy="27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rial Black"/>
                <a:ea typeface="Arial Black"/>
                <a:cs typeface="Arial Black"/>
                <a:sym typeface="Arial Black"/>
              </a:rPr>
              <a:t>Manually postpone emails and temporarily remove them from your inbox. Emails will reappear at the top of your inbox at the given time that is more convenient.</a:t>
            </a:r>
            <a:endParaRPr sz="1800">
              <a:latin typeface="Arial Black"/>
              <a:ea typeface="Arial Black"/>
              <a:cs typeface="Arial Black"/>
              <a:sym typeface="Arial Black"/>
            </a:endParaRPr>
          </a:p>
          <a:p>
            <a:pPr indent="0" lvl="0" marL="0" rtl="0" algn="l">
              <a:spcBef>
                <a:spcPts val="1600"/>
              </a:spcBef>
              <a:spcAft>
                <a:spcPts val="1600"/>
              </a:spcAft>
              <a:buNone/>
            </a:pPr>
            <a:r>
              <a:rPr lang="en" sz="1800">
                <a:latin typeface="Arial Black"/>
                <a:ea typeface="Arial Black"/>
                <a:cs typeface="Arial Black"/>
                <a:sym typeface="Arial Black"/>
              </a:rPr>
              <a:t>Snoozed items can be found under “Snoozed” in the menu bar.</a:t>
            </a:r>
            <a:endParaRPr sz="1800">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52"/>
          <p:cNvPicPr preferRelativeResize="0"/>
          <p:nvPr/>
        </p:nvPicPr>
        <p:blipFill rotWithShape="1">
          <a:blip r:embed="rId3">
            <a:alphaModFix/>
          </a:blip>
          <a:srcRect b="0" l="3746" r="3746" t="0"/>
          <a:stretch/>
        </p:blipFill>
        <p:spPr>
          <a:xfrm>
            <a:off x="0" y="0"/>
            <a:ext cx="9144005" cy="5143497"/>
          </a:xfrm>
          <a:prstGeom prst="rect">
            <a:avLst/>
          </a:prstGeom>
          <a:noFill/>
          <a:ln>
            <a:noFill/>
          </a:ln>
        </p:spPr>
      </p:pic>
      <p:sp>
        <p:nvSpPr>
          <p:cNvPr id="240" name="Google Shape;240;p52"/>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2"/>
          <p:cNvSpPr txBox="1"/>
          <p:nvPr>
            <p:ph type="title"/>
          </p:nvPr>
        </p:nvSpPr>
        <p:spPr>
          <a:xfrm>
            <a:off x="232875" y="206450"/>
            <a:ext cx="24834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B7CB"/>
                </a:solidFill>
                <a:latin typeface="Arial Black"/>
                <a:ea typeface="Arial Black"/>
                <a:cs typeface="Arial Black"/>
                <a:sym typeface="Arial Black"/>
              </a:rPr>
              <a:t>Nudge Feature</a:t>
            </a:r>
            <a:endParaRPr>
              <a:solidFill>
                <a:srgbClr val="00B7CB"/>
              </a:solidFill>
              <a:latin typeface="Arial Black"/>
              <a:ea typeface="Arial Black"/>
              <a:cs typeface="Arial Black"/>
              <a:sym typeface="Arial Black"/>
            </a:endParaRPr>
          </a:p>
        </p:txBody>
      </p:sp>
      <p:sp>
        <p:nvSpPr>
          <p:cNvPr id="242" name="Google Shape;242;p52"/>
          <p:cNvSpPr txBox="1"/>
          <p:nvPr>
            <p:ph idx="1" type="body"/>
          </p:nvPr>
        </p:nvSpPr>
        <p:spPr>
          <a:xfrm>
            <a:off x="232875" y="1193000"/>
            <a:ext cx="2336400" cy="3620100"/>
          </a:xfrm>
          <a:prstGeom prst="rect">
            <a:avLst/>
          </a:prstGeom>
        </p:spPr>
        <p:txBody>
          <a:bodyPr anchorCtr="0" anchor="t" bIns="91425" lIns="91425" spcFirstLastPara="1" rIns="91425" wrap="square" tIns="91425">
            <a:noAutofit/>
          </a:bodyPr>
          <a:lstStyle/>
          <a:p>
            <a:pPr indent="0" lvl="0" marL="57150" rtl="0" algn="l">
              <a:spcBef>
                <a:spcPts val="0"/>
              </a:spcBef>
              <a:spcAft>
                <a:spcPts val="0"/>
              </a:spcAft>
              <a:buNone/>
            </a:pPr>
            <a:r>
              <a:rPr lang="en">
                <a:latin typeface="Arial Black"/>
                <a:ea typeface="Arial Black"/>
                <a:cs typeface="Arial Black"/>
                <a:sym typeface="Arial Black"/>
              </a:rPr>
              <a:t>When you have a lot of  emails, some will inevitably be missed.</a:t>
            </a:r>
            <a:endParaRPr>
              <a:latin typeface="Arial Black"/>
              <a:ea typeface="Arial Black"/>
              <a:cs typeface="Arial Black"/>
              <a:sym typeface="Arial Black"/>
            </a:endParaRPr>
          </a:p>
          <a:p>
            <a:pPr indent="0" lvl="0" marL="57150" rtl="0" algn="l">
              <a:spcBef>
                <a:spcPts val="1600"/>
              </a:spcBef>
              <a:spcAft>
                <a:spcPts val="0"/>
              </a:spcAft>
              <a:buNone/>
            </a:pPr>
            <a:r>
              <a:t/>
            </a:r>
            <a:endParaRPr>
              <a:latin typeface="Arial Black"/>
              <a:ea typeface="Arial Black"/>
              <a:cs typeface="Arial Black"/>
              <a:sym typeface="Arial Black"/>
            </a:endParaRPr>
          </a:p>
          <a:p>
            <a:pPr indent="0" lvl="0" marL="57150" rtl="0" algn="l">
              <a:spcBef>
                <a:spcPts val="1600"/>
              </a:spcBef>
              <a:spcAft>
                <a:spcPts val="0"/>
              </a:spcAft>
              <a:buNone/>
            </a:pPr>
            <a:r>
              <a:rPr lang="en">
                <a:latin typeface="Arial Black"/>
                <a:ea typeface="Arial Black"/>
                <a:cs typeface="Arial Black"/>
                <a:sym typeface="Arial Black"/>
              </a:rPr>
              <a:t>To help with that Gmail will now  “nudge”you to reply to emails that may have missed and to follow up on emails for which you haven’t responded.</a:t>
            </a:r>
            <a:endParaRPr>
              <a:latin typeface="Arial Black"/>
              <a:ea typeface="Arial Black"/>
              <a:cs typeface="Arial Black"/>
              <a:sym typeface="Arial Black"/>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53"/>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solidFill>
                  <a:schemeClr val="dk1"/>
                </a:solidFill>
              </a:rPr>
              <a:t>Calendar</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pic>
        <p:nvPicPr>
          <p:cNvPr id="252" name="Google Shape;252;p54"/>
          <p:cNvPicPr preferRelativeResize="0"/>
          <p:nvPr/>
        </p:nvPicPr>
        <p:blipFill rotWithShape="1">
          <a:blip r:embed="rId3">
            <a:alphaModFix/>
          </a:blip>
          <a:srcRect b="0" l="19393" r="19387" t="0"/>
          <a:stretch/>
        </p:blipFill>
        <p:spPr>
          <a:xfrm>
            <a:off x="2705775" y="-9"/>
            <a:ext cx="6438226" cy="5143500"/>
          </a:xfrm>
          <a:prstGeom prst="rect">
            <a:avLst/>
          </a:prstGeom>
          <a:noFill/>
          <a:ln>
            <a:noFill/>
          </a:ln>
        </p:spPr>
      </p:pic>
      <p:sp>
        <p:nvSpPr>
          <p:cNvPr id="253" name="Google Shape;253;p54"/>
          <p:cNvSpPr txBox="1"/>
          <p:nvPr>
            <p:ph type="title"/>
          </p:nvPr>
        </p:nvSpPr>
        <p:spPr>
          <a:xfrm>
            <a:off x="304800" y="710000"/>
            <a:ext cx="20898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B7CB"/>
                </a:solidFill>
                <a:latin typeface="Arial Black"/>
                <a:ea typeface="Arial Black"/>
                <a:cs typeface="Arial Black"/>
                <a:sym typeface="Arial Black"/>
              </a:rPr>
              <a:t>Propose a new meeting time</a:t>
            </a:r>
            <a:endParaRPr>
              <a:solidFill>
                <a:srgbClr val="00B7CB"/>
              </a:solidFill>
              <a:latin typeface="Arial Black"/>
              <a:ea typeface="Arial Black"/>
              <a:cs typeface="Arial Black"/>
              <a:sym typeface="Arial Black"/>
            </a:endParaRPr>
          </a:p>
        </p:txBody>
      </p:sp>
      <p:sp>
        <p:nvSpPr>
          <p:cNvPr id="254" name="Google Shape;254;p54"/>
          <p:cNvSpPr txBox="1"/>
          <p:nvPr>
            <p:ph idx="1" type="body"/>
          </p:nvPr>
        </p:nvSpPr>
        <p:spPr>
          <a:xfrm>
            <a:off x="304800" y="1554150"/>
            <a:ext cx="2089800" cy="33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new feature that enables more efficient meeting scheduling. </a:t>
            </a:r>
            <a:endParaRPr/>
          </a:p>
          <a:p>
            <a:pPr indent="0" lvl="0" marL="0" rtl="0" algn="l">
              <a:spcBef>
                <a:spcPts val="1600"/>
              </a:spcBef>
              <a:spcAft>
                <a:spcPts val="1600"/>
              </a:spcAft>
              <a:buNone/>
            </a:pPr>
            <a:r>
              <a:rPr lang="en"/>
              <a:t>Now, each guest invited to a meeting can propose a new time and the organizer can easily review and accept time proposals.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55"/>
          <p:cNvPicPr preferRelativeResize="0"/>
          <p:nvPr/>
        </p:nvPicPr>
        <p:blipFill rotWithShape="1">
          <a:blip r:embed="rId3">
            <a:alphaModFix/>
          </a:blip>
          <a:srcRect b="8996" l="0" r="0" t="8996"/>
          <a:stretch/>
        </p:blipFill>
        <p:spPr>
          <a:xfrm>
            <a:off x="0" y="0"/>
            <a:ext cx="9144005" cy="5143496"/>
          </a:xfrm>
          <a:prstGeom prst="rect">
            <a:avLst/>
          </a:prstGeom>
          <a:noFill/>
          <a:ln>
            <a:noFill/>
          </a:ln>
        </p:spPr>
      </p:pic>
      <p:sp>
        <p:nvSpPr>
          <p:cNvPr id="260" name="Google Shape;260;p55"/>
          <p:cNvSpPr/>
          <p:nvPr/>
        </p:nvSpPr>
        <p:spPr>
          <a:xfrm>
            <a:off x="3392150" y="2409200"/>
            <a:ext cx="3861300" cy="2734200"/>
          </a:xfrm>
          <a:prstGeom prst="rect">
            <a:avLst/>
          </a:prstGeom>
          <a:solidFill>
            <a:srgbClr val="607D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5"/>
          <p:cNvSpPr txBox="1"/>
          <p:nvPr>
            <p:ph idx="1" type="body"/>
          </p:nvPr>
        </p:nvSpPr>
        <p:spPr>
          <a:xfrm>
            <a:off x="3706450" y="2710350"/>
            <a:ext cx="3232800" cy="215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Arial Black"/>
                <a:ea typeface="Arial Black"/>
                <a:cs typeface="Arial Black"/>
                <a:sym typeface="Arial Black"/>
              </a:rPr>
              <a:t>Guests can then send their time proposal along with an optional message to the organizer, who can accept the proposed time with just one click.</a:t>
            </a:r>
            <a:endParaRPr>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56"/>
          <p:cNvSpPr txBox="1"/>
          <p:nvPr>
            <p:ph idx="1" type="body"/>
          </p:nvPr>
        </p:nvSpPr>
        <p:spPr>
          <a:xfrm>
            <a:off x="4465650" y="1958125"/>
            <a:ext cx="3232800" cy="215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67" name="Google Shape;267;p56"/>
          <p:cNvSpPr txBox="1"/>
          <p:nvPr/>
        </p:nvSpPr>
        <p:spPr>
          <a:xfrm>
            <a:off x="5621775" y="56950"/>
            <a:ext cx="3232800" cy="15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0B7CB"/>
                </a:solidFill>
              </a:rPr>
              <a:t>Update Working Hours in Calendar</a:t>
            </a:r>
            <a:endParaRPr b="1" sz="3000">
              <a:solidFill>
                <a:srgbClr val="00B7CB"/>
              </a:solidFill>
            </a:endParaRPr>
          </a:p>
          <a:p>
            <a:pPr indent="0" lvl="0" marL="0" rtl="0" algn="ctr">
              <a:spcBef>
                <a:spcPts val="0"/>
              </a:spcBef>
              <a:spcAft>
                <a:spcPts val="0"/>
              </a:spcAft>
              <a:buNone/>
            </a:pPr>
            <a:r>
              <a:t/>
            </a:r>
            <a:endParaRPr b="1" sz="3000">
              <a:solidFill>
                <a:srgbClr val="00B7CB"/>
              </a:solidFill>
            </a:endParaRPr>
          </a:p>
          <a:p>
            <a:pPr indent="0" lvl="0" marL="0" rtl="0" algn="ctr">
              <a:lnSpc>
                <a:spcPct val="200000"/>
              </a:lnSpc>
              <a:spcBef>
                <a:spcPts val="0"/>
              </a:spcBef>
              <a:spcAft>
                <a:spcPts val="0"/>
              </a:spcAft>
              <a:buNone/>
            </a:pPr>
            <a:r>
              <a:t/>
            </a:r>
            <a:endParaRPr sz="3000">
              <a:uFill>
                <a:noFill/>
              </a:uFill>
              <a:hlinkClick r:id="rId3"/>
            </a:endParaRPr>
          </a:p>
        </p:txBody>
      </p:sp>
      <p:sp>
        <p:nvSpPr>
          <p:cNvPr id="268" name="Google Shape;268;p56"/>
          <p:cNvSpPr txBox="1"/>
          <p:nvPr/>
        </p:nvSpPr>
        <p:spPr>
          <a:xfrm>
            <a:off x="5593200" y="1686000"/>
            <a:ext cx="3232800" cy="30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When you schedule a meeting with other Calendar users, their working hours will be shown in the calendar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you try to schedule an event outside the working hours of one more or guests, you’ll now see a notification.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Working hours will now be turned on for all users by default. Users can turn it off at any point in Calendar’s settings</a:t>
            </a:r>
            <a:endParaRPr>
              <a:solidFill>
                <a:schemeClr val="dk1"/>
              </a:solidFill>
            </a:endParaRPr>
          </a:p>
        </p:txBody>
      </p:sp>
      <p:pic>
        <p:nvPicPr>
          <p:cNvPr id="269" name="Google Shape;269;p56"/>
          <p:cNvPicPr preferRelativeResize="0"/>
          <p:nvPr/>
        </p:nvPicPr>
        <p:blipFill rotWithShape="1">
          <a:blip r:embed="rId4">
            <a:alphaModFix/>
          </a:blip>
          <a:srcRect b="0" l="0" r="2267" t="0"/>
          <a:stretch/>
        </p:blipFill>
        <p:spPr>
          <a:xfrm>
            <a:off x="91450" y="437425"/>
            <a:ext cx="5450850" cy="3879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92149BA125A4DBA29E20D23FF6F07" ma:contentTypeVersion="4" ma:contentTypeDescription="Create a new document." ma:contentTypeScope="" ma:versionID="f75b5a14bf6f4846a80cb9ff816b24d6">
  <xsd:schema xmlns:xsd="http://www.w3.org/2001/XMLSchema" xmlns:xs="http://www.w3.org/2001/XMLSchema" xmlns:p="http://schemas.microsoft.com/office/2006/metadata/properties" xmlns:ns2="baef2820-6b11-4694-96a8-3a6c53cf250b" xmlns:ns3="3f6b5055-1967-4606-b0e6-6c1398a999ef" targetNamespace="http://schemas.microsoft.com/office/2006/metadata/properties" ma:root="true" ma:fieldsID="01a686146dace8e4018571f27dbe3589" ns2:_="" ns3:_="">
    <xsd:import namespace="baef2820-6b11-4694-96a8-3a6c53cf250b"/>
    <xsd:import namespace="3f6b5055-1967-4606-b0e6-6c1398a999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f2820-6b11-4694-96a8-3a6c53cf2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b5055-1967-4606-b0e6-6c1398a999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A75DD-84F2-48F0-96ED-862D16ABD724}"/>
</file>

<file path=customXml/itemProps2.xml><?xml version="1.0" encoding="utf-8"?>
<ds:datastoreItem xmlns:ds="http://schemas.openxmlformats.org/officeDocument/2006/customXml" ds:itemID="{E2070D24-376A-4B73-80F8-00BD7CF2D7AE}"/>
</file>

<file path=customXml/itemProps3.xml><?xml version="1.0" encoding="utf-8"?>
<ds:datastoreItem xmlns:ds="http://schemas.openxmlformats.org/officeDocument/2006/customXml" ds:itemID="{C5F70311-CCDD-473F-9D79-499627D5170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0x010100FDE92149BA125A4DBA29E20D23FF6F07</vt:lpwstr>
  </property>
</Properties>
</file>